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17"/>
  </p:notesMasterIdLst>
  <p:handoutMasterIdLst>
    <p:handoutMasterId r:id="rId18"/>
  </p:handoutMasterIdLst>
  <p:sldIdLst>
    <p:sldId id="256" r:id="rId2"/>
    <p:sldId id="352" r:id="rId3"/>
    <p:sldId id="340" r:id="rId4"/>
    <p:sldId id="329" r:id="rId5"/>
    <p:sldId id="343" r:id="rId6"/>
    <p:sldId id="346" r:id="rId7"/>
    <p:sldId id="345" r:id="rId8"/>
    <p:sldId id="344" r:id="rId9"/>
    <p:sldId id="341" r:id="rId10"/>
    <p:sldId id="330" r:id="rId11"/>
    <p:sldId id="347" r:id="rId12"/>
    <p:sldId id="349" r:id="rId13"/>
    <p:sldId id="332" r:id="rId14"/>
    <p:sldId id="348" r:id="rId15"/>
    <p:sldId id="350" r:id="rId16"/>
  </p:sldIdLst>
  <p:sldSz cx="9144000" cy="6858000" type="screen4x3"/>
  <p:notesSz cx="7099300" cy="10234613"/>
  <p:defaultTextStyle>
    <a:defPPr>
      <a:defRPr lang="en-US"/>
    </a:defPPr>
    <a:lvl1pPr algn="l" defTabSz="457200" rtl="0" eaLnBrk="0" fontAlgn="base" hangingPunct="0">
      <a:spcBef>
        <a:spcPct val="0"/>
      </a:spcBef>
      <a:spcAft>
        <a:spcPct val="0"/>
      </a:spcAft>
      <a:defRPr kern="1200">
        <a:solidFill>
          <a:schemeClr val="tx1"/>
        </a:solidFill>
        <a:latin typeface="Lato"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Lato"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Lato"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Lato"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Lato" pitchFamily="34" charset="0"/>
        <a:ea typeface="+mn-ea"/>
        <a:cs typeface="+mn-cs"/>
      </a:defRPr>
    </a:lvl5pPr>
    <a:lvl6pPr marL="2286000" algn="l" defTabSz="914400" rtl="0" eaLnBrk="1" latinLnBrk="0" hangingPunct="1">
      <a:defRPr kern="1200">
        <a:solidFill>
          <a:schemeClr val="tx1"/>
        </a:solidFill>
        <a:latin typeface="Lato" pitchFamily="34" charset="0"/>
        <a:ea typeface="+mn-ea"/>
        <a:cs typeface="+mn-cs"/>
      </a:defRPr>
    </a:lvl6pPr>
    <a:lvl7pPr marL="2743200" algn="l" defTabSz="914400" rtl="0" eaLnBrk="1" latinLnBrk="0" hangingPunct="1">
      <a:defRPr kern="1200">
        <a:solidFill>
          <a:schemeClr val="tx1"/>
        </a:solidFill>
        <a:latin typeface="Lato" pitchFamily="34" charset="0"/>
        <a:ea typeface="+mn-ea"/>
        <a:cs typeface="+mn-cs"/>
      </a:defRPr>
    </a:lvl7pPr>
    <a:lvl8pPr marL="3200400" algn="l" defTabSz="914400" rtl="0" eaLnBrk="1" latinLnBrk="0" hangingPunct="1">
      <a:defRPr kern="1200">
        <a:solidFill>
          <a:schemeClr val="tx1"/>
        </a:solidFill>
        <a:latin typeface="Lato" pitchFamily="34" charset="0"/>
        <a:ea typeface="+mn-ea"/>
        <a:cs typeface="+mn-cs"/>
      </a:defRPr>
    </a:lvl8pPr>
    <a:lvl9pPr marL="3657600" algn="l" defTabSz="914400" rtl="0" eaLnBrk="1" latinLnBrk="0" hangingPunct="1">
      <a:defRPr kern="1200">
        <a:solidFill>
          <a:schemeClr val="tx1"/>
        </a:solidFill>
        <a:latin typeface="Lato" pitchFamily="34" charset="0"/>
        <a:ea typeface="+mn-ea"/>
        <a:cs typeface="+mn-cs"/>
      </a:defRPr>
    </a:lvl9pPr>
  </p:defaultTextStyle>
  <p:extLst>
    <p:ext uri="{EFAFB233-063F-42B5-8137-9DF3F51BA10A}">
      <p15:sldGuideLst xmlns:p15="http://schemas.microsoft.com/office/powerpoint/2012/main">
        <p15:guide id="1" orient="horz" pos="300">
          <p15:clr>
            <a:srgbClr val="A4A3A4"/>
          </p15:clr>
        </p15:guide>
        <p15:guide id="2" orient="horz" pos="4042">
          <p15:clr>
            <a:srgbClr val="A4A3A4"/>
          </p15:clr>
        </p15:guide>
        <p15:guide id="3" pos="5449">
          <p15:clr>
            <a:srgbClr val="A4A3A4"/>
          </p15:clr>
        </p15:guide>
        <p15:guide id="4" pos="295">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guide id="3" orient="horz" pos="3224">
          <p15:clr>
            <a:srgbClr val="A4A3A4"/>
          </p15:clr>
        </p15:guide>
        <p15:guide id="4" pos="2236">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955" autoAdjust="0"/>
    <p:restoredTop sz="94660"/>
  </p:normalViewPr>
  <p:slideViewPr>
    <p:cSldViewPr snapToGrid="0">
      <p:cViewPr varScale="1">
        <p:scale>
          <a:sx n="131" d="100"/>
          <a:sy n="131" d="100"/>
        </p:scale>
        <p:origin x="1254" y="126"/>
      </p:cViewPr>
      <p:guideLst>
        <p:guide orient="horz" pos="300"/>
        <p:guide orient="horz" pos="4042"/>
        <p:guide pos="5449"/>
        <p:guide pos="295"/>
      </p:guideLst>
    </p:cSldViewPr>
  </p:slideViewPr>
  <p:notesTextViewPr>
    <p:cViewPr>
      <p:scale>
        <a:sx n="3" d="2"/>
        <a:sy n="3" d="2"/>
      </p:scale>
      <p:origin x="0" y="0"/>
    </p:cViewPr>
  </p:notesTextViewPr>
  <p:sorterViewPr>
    <p:cViewPr>
      <p:scale>
        <a:sx n="100" d="100"/>
        <a:sy n="100" d="100"/>
      </p:scale>
      <p:origin x="0" y="0"/>
    </p:cViewPr>
  </p:sorterViewPr>
  <p:notesViewPr>
    <p:cSldViewPr snapToGrid="0">
      <p:cViewPr varScale="1">
        <p:scale>
          <a:sx n="118" d="100"/>
          <a:sy n="118" d="100"/>
        </p:scale>
        <p:origin x="-4631" y="-45"/>
      </p:cViewPr>
      <p:guideLst>
        <p:guide orient="horz" pos="2880"/>
        <p:guide pos="2160"/>
        <p:guide orient="horz" pos="3224"/>
        <p:guide pos="2236"/>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7099300" cy="511731"/>
          </a:xfrm>
          <a:prstGeom prst="rect">
            <a:avLst/>
          </a:prstGeom>
        </p:spPr>
        <p:txBody>
          <a:bodyPr vert="horz" lIns="99048" tIns="49524" rIns="99048" bIns="49524" rtlCol="0"/>
          <a:lstStyle>
            <a:lvl1pPr algn="l">
              <a:defRPr sz="1300"/>
            </a:lvl1pPr>
          </a:lstStyle>
          <a:p>
            <a:endParaRPr lang="en-AU" dirty="0"/>
          </a:p>
        </p:txBody>
      </p:sp>
      <p:sp>
        <p:nvSpPr>
          <p:cNvPr id="5" name="Slide Number Placeholder 4"/>
          <p:cNvSpPr>
            <a:spLocks noGrp="1"/>
          </p:cNvSpPr>
          <p:nvPr>
            <p:ph type="sldNum" sz="quarter" idx="3"/>
          </p:nvPr>
        </p:nvSpPr>
        <p:spPr>
          <a:xfrm>
            <a:off x="4021294" y="9721106"/>
            <a:ext cx="3076363" cy="511731"/>
          </a:xfrm>
          <a:prstGeom prst="rect">
            <a:avLst/>
          </a:prstGeom>
        </p:spPr>
        <p:txBody>
          <a:bodyPr vert="horz" lIns="99048" tIns="49524" rIns="99048" bIns="49524" rtlCol="0" anchor="b"/>
          <a:lstStyle>
            <a:lvl1pPr algn="r">
              <a:defRPr sz="1300"/>
            </a:lvl1pPr>
          </a:lstStyle>
          <a:p>
            <a:fld id="{C8D956E9-9F3A-429A-908C-72B644A50FD0}" type="slidenum">
              <a:rPr lang="en-AU" smtClean="0"/>
              <a:t>‹#›</a:t>
            </a:fld>
            <a:endParaRPr lang="en-AU"/>
          </a:p>
        </p:txBody>
      </p:sp>
    </p:spTree>
    <p:extLst>
      <p:ext uri="{BB962C8B-B14F-4D97-AF65-F5344CB8AC3E}">
        <p14:creationId xmlns:p14="http://schemas.microsoft.com/office/powerpoint/2010/main" val="11285315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7099300" cy="511731"/>
          </a:xfrm>
          <a:prstGeom prst="rect">
            <a:avLst/>
          </a:prstGeom>
        </p:spPr>
        <p:txBody>
          <a:bodyPr vert="horz" lIns="99048" tIns="49524" rIns="99048" bIns="49524" rtlCol="0"/>
          <a:lstStyle>
            <a:lvl1pPr algn="l">
              <a:defRPr sz="1300"/>
            </a:lvl1pPr>
          </a:lstStyle>
          <a:p>
            <a:endParaRPr lang="en-AU" dirty="0"/>
          </a:p>
        </p:txBody>
      </p:sp>
      <p:sp>
        <p:nvSpPr>
          <p:cNvPr id="5" name="Notes Placeholder 4"/>
          <p:cNvSpPr>
            <a:spLocks noGrp="1"/>
          </p:cNvSpPr>
          <p:nvPr>
            <p:ph type="body" sz="quarter" idx="3"/>
          </p:nvPr>
        </p:nvSpPr>
        <p:spPr>
          <a:xfrm>
            <a:off x="709930" y="4861441"/>
            <a:ext cx="5679440" cy="4605576"/>
          </a:xfrm>
          <a:prstGeom prst="rect">
            <a:avLst/>
          </a:prstGeom>
        </p:spPr>
        <p:txBody>
          <a:bodyPr vert="horz" lIns="99048" tIns="49524" rIns="99048" bIns="49524"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7" name="Slide Number Placeholder 6"/>
          <p:cNvSpPr>
            <a:spLocks noGrp="1"/>
          </p:cNvSpPr>
          <p:nvPr>
            <p:ph type="sldNum" sz="quarter" idx="5"/>
          </p:nvPr>
        </p:nvSpPr>
        <p:spPr>
          <a:xfrm>
            <a:off x="4021294" y="9721106"/>
            <a:ext cx="3076363" cy="511731"/>
          </a:xfrm>
          <a:prstGeom prst="rect">
            <a:avLst/>
          </a:prstGeom>
        </p:spPr>
        <p:txBody>
          <a:bodyPr vert="horz" lIns="99048" tIns="49524" rIns="99048" bIns="49524" rtlCol="0" anchor="b"/>
          <a:lstStyle>
            <a:lvl1pPr algn="r">
              <a:defRPr sz="1300"/>
            </a:lvl1pPr>
          </a:lstStyle>
          <a:p>
            <a:fld id="{29CE9484-55AA-4E81-9E40-19D1B9BEF0C7}" type="slidenum">
              <a:rPr lang="en-AU" smtClean="0"/>
              <a:t>‹#›</a:t>
            </a:fld>
            <a:endParaRPr lang="en-AU"/>
          </a:p>
        </p:txBody>
      </p:sp>
      <p:sp>
        <p:nvSpPr>
          <p:cNvPr id="10" name="Slide Image Placeholder 9"/>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9048" tIns="49524" rIns="99048" bIns="49524" rtlCol="0" anchor="ctr"/>
          <a:lstStyle/>
          <a:p>
            <a:endParaRPr lang="en-AU"/>
          </a:p>
        </p:txBody>
      </p:sp>
    </p:spTree>
    <p:extLst>
      <p:ext uri="{BB962C8B-B14F-4D97-AF65-F5344CB8AC3E}">
        <p14:creationId xmlns:p14="http://schemas.microsoft.com/office/powerpoint/2010/main" val="6126087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29CE9484-55AA-4E81-9E40-19D1B9BEF0C7}" type="slidenum">
              <a:rPr lang="en-AU" smtClean="0"/>
              <a:t>1</a:t>
            </a:fld>
            <a:endParaRPr lang="en-AU"/>
          </a:p>
        </p:txBody>
      </p:sp>
    </p:spTree>
    <p:extLst>
      <p:ext uri="{BB962C8B-B14F-4D97-AF65-F5344CB8AC3E}">
        <p14:creationId xmlns:p14="http://schemas.microsoft.com/office/powerpoint/2010/main" val="27134962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29CE9484-55AA-4E81-9E40-19D1B9BEF0C7}" type="slidenum">
              <a:rPr lang="en-AU" smtClean="0"/>
              <a:t>2</a:t>
            </a:fld>
            <a:endParaRPr lang="en-AU"/>
          </a:p>
        </p:txBody>
      </p:sp>
    </p:spTree>
    <p:extLst>
      <p:ext uri="{BB962C8B-B14F-4D97-AF65-F5344CB8AC3E}">
        <p14:creationId xmlns:p14="http://schemas.microsoft.com/office/powerpoint/2010/main" val="28528966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29CE9484-55AA-4E81-9E40-19D1B9BEF0C7}" type="slidenum">
              <a:rPr lang="en-AU" smtClean="0"/>
              <a:t>3</a:t>
            </a:fld>
            <a:endParaRPr lang="en-AU"/>
          </a:p>
        </p:txBody>
      </p:sp>
    </p:spTree>
    <p:extLst>
      <p:ext uri="{BB962C8B-B14F-4D97-AF65-F5344CB8AC3E}">
        <p14:creationId xmlns:p14="http://schemas.microsoft.com/office/powerpoint/2010/main" val="30476345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29CE9484-55AA-4E81-9E40-19D1B9BEF0C7}" type="slidenum">
              <a:rPr lang="en-AU" smtClean="0"/>
              <a:t>4</a:t>
            </a:fld>
            <a:endParaRPr lang="en-AU"/>
          </a:p>
        </p:txBody>
      </p:sp>
    </p:spTree>
    <p:extLst>
      <p:ext uri="{BB962C8B-B14F-4D97-AF65-F5344CB8AC3E}">
        <p14:creationId xmlns:p14="http://schemas.microsoft.com/office/powerpoint/2010/main" val="14491256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29CE9484-55AA-4E81-9E40-19D1B9BEF0C7}" type="slidenum">
              <a:rPr lang="en-AU" smtClean="0"/>
              <a:t>5</a:t>
            </a:fld>
            <a:endParaRPr lang="en-AU"/>
          </a:p>
        </p:txBody>
      </p:sp>
    </p:spTree>
    <p:extLst>
      <p:ext uri="{BB962C8B-B14F-4D97-AF65-F5344CB8AC3E}">
        <p14:creationId xmlns:p14="http://schemas.microsoft.com/office/powerpoint/2010/main" val="23361161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29CE9484-55AA-4E81-9E40-19D1B9BEF0C7}" type="slidenum">
              <a:rPr lang="en-AU" smtClean="0"/>
              <a:t>6</a:t>
            </a:fld>
            <a:endParaRPr lang="en-AU"/>
          </a:p>
        </p:txBody>
      </p:sp>
    </p:spTree>
    <p:extLst>
      <p:ext uri="{BB962C8B-B14F-4D97-AF65-F5344CB8AC3E}">
        <p14:creationId xmlns:p14="http://schemas.microsoft.com/office/powerpoint/2010/main" val="9419345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29CE9484-55AA-4E81-9E40-19D1B9BEF0C7}" type="slidenum">
              <a:rPr lang="en-AU" smtClean="0"/>
              <a:t>7</a:t>
            </a:fld>
            <a:endParaRPr lang="en-AU"/>
          </a:p>
        </p:txBody>
      </p:sp>
    </p:spTree>
    <p:extLst>
      <p:ext uri="{BB962C8B-B14F-4D97-AF65-F5344CB8AC3E}">
        <p14:creationId xmlns:p14="http://schemas.microsoft.com/office/powerpoint/2010/main" val="32678320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29CE9484-55AA-4E81-9E40-19D1B9BEF0C7}" type="slidenum">
              <a:rPr lang="en-AU" smtClean="0"/>
              <a:t>8</a:t>
            </a:fld>
            <a:endParaRPr lang="en-AU"/>
          </a:p>
        </p:txBody>
      </p:sp>
    </p:spTree>
    <p:extLst>
      <p:ext uri="{BB962C8B-B14F-4D97-AF65-F5344CB8AC3E}">
        <p14:creationId xmlns:p14="http://schemas.microsoft.com/office/powerpoint/2010/main" val="20394252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29CE9484-55AA-4E81-9E40-19D1B9BEF0C7}" type="slidenum">
              <a:rPr lang="en-AU" smtClean="0"/>
              <a:t>9</a:t>
            </a:fld>
            <a:endParaRPr lang="en-AU"/>
          </a:p>
        </p:txBody>
      </p:sp>
    </p:spTree>
    <p:extLst>
      <p:ext uri="{BB962C8B-B14F-4D97-AF65-F5344CB8AC3E}">
        <p14:creationId xmlns:p14="http://schemas.microsoft.com/office/powerpoint/2010/main" val="21705763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29CE9484-55AA-4E81-9E40-19D1B9BEF0C7}" type="slidenum">
              <a:rPr lang="en-AU" smtClean="0"/>
              <a:t>10</a:t>
            </a:fld>
            <a:endParaRPr lang="en-AU"/>
          </a:p>
        </p:txBody>
      </p:sp>
    </p:spTree>
    <p:extLst>
      <p:ext uri="{BB962C8B-B14F-4D97-AF65-F5344CB8AC3E}">
        <p14:creationId xmlns:p14="http://schemas.microsoft.com/office/powerpoint/2010/main" val="4838552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29CE9484-55AA-4E81-9E40-19D1B9BEF0C7}" type="slidenum">
              <a:rPr lang="en-AU" smtClean="0"/>
              <a:t>11</a:t>
            </a:fld>
            <a:endParaRPr lang="en-AU"/>
          </a:p>
        </p:txBody>
      </p:sp>
    </p:spTree>
    <p:extLst>
      <p:ext uri="{BB962C8B-B14F-4D97-AF65-F5344CB8AC3E}">
        <p14:creationId xmlns:p14="http://schemas.microsoft.com/office/powerpoint/2010/main" val="16853499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29CE9484-55AA-4E81-9E40-19D1B9BEF0C7}" type="slidenum">
              <a:rPr lang="en-AU" smtClean="0"/>
              <a:t>12</a:t>
            </a:fld>
            <a:endParaRPr lang="en-AU"/>
          </a:p>
        </p:txBody>
      </p:sp>
    </p:spTree>
    <p:extLst>
      <p:ext uri="{BB962C8B-B14F-4D97-AF65-F5344CB8AC3E}">
        <p14:creationId xmlns:p14="http://schemas.microsoft.com/office/powerpoint/2010/main" val="7235030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29CE9484-55AA-4E81-9E40-19D1B9BEF0C7}" type="slidenum">
              <a:rPr lang="en-AU" smtClean="0"/>
              <a:t>13</a:t>
            </a:fld>
            <a:endParaRPr lang="en-AU"/>
          </a:p>
        </p:txBody>
      </p:sp>
    </p:spTree>
    <p:extLst>
      <p:ext uri="{BB962C8B-B14F-4D97-AF65-F5344CB8AC3E}">
        <p14:creationId xmlns:p14="http://schemas.microsoft.com/office/powerpoint/2010/main" val="2101531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29CE9484-55AA-4E81-9E40-19D1B9BEF0C7}" type="slidenum">
              <a:rPr lang="en-AU" smtClean="0"/>
              <a:t>14</a:t>
            </a:fld>
            <a:endParaRPr lang="en-AU"/>
          </a:p>
        </p:txBody>
      </p:sp>
    </p:spTree>
    <p:extLst>
      <p:ext uri="{BB962C8B-B14F-4D97-AF65-F5344CB8AC3E}">
        <p14:creationId xmlns:p14="http://schemas.microsoft.com/office/powerpoint/2010/main" val="34164692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29CE9484-55AA-4E81-9E40-19D1B9BEF0C7}" type="slidenum">
              <a:rPr lang="en-AU" smtClean="0"/>
              <a:t>15</a:t>
            </a:fld>
            <a:endParaRPr lang="en-AU"/>
          </a:p>
        </p:txBody>
      </p:sp>
    </p:spTree>
    <p:extLst>
      <p:ext uri="{BB962C8B-B14F-4D97-AF65-F5344CB8AC3E}">
        <p14:creationId xmlns:p14="http://schemas.microsoft.com/office/powerpoint/2010/main" val="33256017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474385" y="1814441"/>
            <a:ext cx="7058674" cy="1229976"/>
          </a:xfrm>
          <a:prstGeom prst="rect">
            <a:avLst/>
          </a:prstGeom>
        </p:spPr>
        <p:txBody>
          <a:bodyPr anchor="b"/>
          <a:lstStyle>
            <a:lvl1pPr algn="l">
              <a:defRPr sz="3600" baseline="0">
                <a:solidFill>
                  <a:schemeClr val="accent1"/>
                </a:solidFill>
              </a:defRPr>
            </a:lvl1pPr>
          </a:lstStyle>
          <a:p>
            <a:r>
              <a:rPr lang="en-US" dirty="0"/>
              <a:t>Click to add title</a:t>
            </a:r>
          </a:p>
        </p:txBody>
      </p:sp>
      <p:pic>
        <p:nvPicPr>
          <p:cNvPr id="15" name="Picture 14"/>
          <p:cNvPicPr>
            <a:picLocks noChangeAspect="1"/>
          </p:cNvPicPr>
          <p:nvPr userDrawn="1"/>
        </p:nvPicPr>
        <p:blipFill rotWithShape="1">
          <a:blip r:embed="rId2" cstate="print">
            <a:extLst>
              <a:ext uri="{28A0092B-C50C-407E-A947-70E740481C1C}">
                <a14:useLocalDpi xmlns:a14="http://schemas.microsoft.com/office/drawing/2010/main" val="0"/>
              </a:ext>
            </a:extLst>
          </a:blip>
          <a:srcRect l="56156" r="16216"/>
          <a:stretch/>
        </p:blipFill>
        <p:spPr>
          <a:xfrm>
            <a:off x="0" y="6075777"/>
            <a:ext cx="9144000" cy="782224"/>
          </a:xfrm>
          <a:prstGeom prst="rect">
            <a:avLst/>
          </a:prstGeom>
        </p:spPr>
      </p:pic>
      <p:sp>
        <p:nvSpPr>
          <p:cNvPr id="3" name="Subtitle 2"/>
          <p:cNvSpPr>
            <a:spLocks noGrp="1"/>
          </p:cNvSpPr>
          <p:nvPr>
            <p:ph type="subTitle" idx="1" hasCustomPrompt="1"/>
          </p:nvPr>
        </p:nvSpPr>
        <p:spPr>
          <a:xfrm>
            <a:off x="1482109" y="3541078"/>
            <a:ext cx="7083222" cy="1655762"/>
          </a:xfrm>
          <a:prstGeom prst="rect">
            <a:avLst/>
          </a:prstGeom>
        </p:spPr>
        <p:txBody>
          <a:bodyPr/>
          <a:lstStyle>
            <a:lvl1pPr marL="0" indent="0" algn="l">
              <a:buNone/>
              <a:defRPr sz="2400">
                <a:solidFill>
                  <a:schemeClr val="accent2"/>
                </a:solidFill>
                <a:latin typeface="+mn-lt"/>
              </a:defRPr>
            </a:lvl1pPr>
            <a:lvl2pPr marL="0" indent="0" algn="l">
              <a:buNone/>
              <a:defRPr sz="2400">
                <a:solidFill>
                  <a:schemeClr val="accent2"/>
                </a:solidFill>
                <a:latin typeface="+mn-lt"/>
              </a:defRPr>
            </a:lvl2pPr>
            <a:lvl3pPr marL="0" indent="0" algn="l">
              <a:buNone/>
              <a:defRPr sz="2400">
                <a:solidFill>
                  <a:schemeClr val="accent2"/>
                </a:solidFill>
                <a:latin typeface="+mn-lt"/>
              </a:defRPr>
            </a:lvl3pPr>
            <a:lvl4pPr marL="0" indent="0" algn="l">
              <a:buNone/>
              <a:defRPr sz="2400">
                <a:solidFill>
                  <a:schemeClr val="accent2"/>
                </a:solidFill>
                <a:latin typeface="+mn-lt"/>
              </a:defRPr>
            </a:lvl4pPr>
            <a:lvl5pPr marL="0" indent="0" algn="l">
              <a:buNone/>
              <a:defRPr sz="2400">
                <a:solidFill>
                  <a:schemeClr val="accent2"/>
                </a:solidFill>
                <a:latin typeface="+mn-lt"/>
              </a:defRPr>
            </a:lvl5pPr>
            <a:lvl6pPr marL="0" indent="0" algn="l">
              <a:buNone/>
              <a:defRPr sz="2400">
                <a:solidFill>
                  <a:schemeClr val="accent2"/>
                </a:solidFill>
                <a:latin typeface="+mn-lt"/>
              </a:defRPr>
            </a:lvl6pPr>
            <a:lvl7pPr marL="2743200" indent="0" algn="ctr">
              <a:buNone/>
              <a:defRPr sz="1600"/>
            </a:lvl7pPr>
            <a:lvl8pPr marL="0" indent="0" algn="l">
              <a:buNone/>
              <a:defRPr sz="2400">
                <a:solidFill>
                  <a:schemeClr val="accent2"/>
                </a:solidFill>
                <a:latin typeface="+mn-lt"/>
              </a:defRPr>
            </a:lvl8pPr>
            <a:lvl9pPr marL="0" indent="0" algn="l">
              <a:buNone/>
              <a:defRPr sz="2400">
                <a:solidFill>
                  <a:schemeClr val="accent2"/>
                </a:solidFill>
                <a:latin typeface="+mn-lt"/>
              </a:defRPr>
            </a:lvl9pPr>
          </a:lstStyle>
          <a:p>
            <a:r>
              <a:rPr lang="en-US" dirty="0"/>
              <a:t>Click to add subtitle </a:t>
            </a:r>
          </a:p>
          <a:p>
            <a:pPr lvl="1"/>
            <a:r>
              <a:rPr lang="en-US" dirty="0"/>
              <a:t>2</a:t>
            </a:r>
          </a:p>
          <a:p>
            <a:pPr lvl="2"/>
            <a:r>
              <a:rPr lang="en-US" dirty="0"/>
              <a:t>3</a:t>
            </a:r>
          </a:p>
          <a:p>
            <a:pPr lvl="3"/>
            <a:r>
              <a:rPr lang="en-US" dirty="0"/>
              <a:t>4</a:t>
            </a:r>
          </a:p>
          <a:p>
            <a:pPr lvl="4"/>
            <a:r>
              <a:rPr lang="en-US" dirty="0"/>
              <a:t>5</a:t>
            </a:r>
          </a:p>
          <a:p>
            <a:pPr lvl="5"/>
            <a:r>
              <a:rPr lang="en-US" dirty="0"/>
              <a:t>6</a:t>
            </a:r>
          </a:p>
          <a:p>
            <a:pPr lvl="7"/>
            <a:r>
              <a:rPr lang="en-US" dirty="0"/>
              <a:t>7</a:t>
            </a:r>
          </a:p>
          <a:p>
            <a:pPr lvl="8"/>
            <a:r>
              <a:rPr lang="en-US" dirty="0"/>
              <a:t>8</a:t>
            </a:r>
          </a:p>
          <a:p>
            <a:pPr lvl="8"/>
            <a:r>
              <a:rPr lang="en-US" dirty="0"/>
              <a:t>9</a:t>
            </a:r>
          </a:p>
        </p:txBody>
      </p:sp>
      <p:pic>
        <p:nvPicPr>
          <p:cNvPr id="1026" name="Picture 2" descr="S:\Media &amp; Communications\Projects\Logos\Department of Primary Industries\DoPI_BW.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514832" y="353018"/>
            <a:ext cx="3511427" cy="10781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57359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chemeClr val="bg1"/>
        </a:solidFill>
        <a:effectLst/>
      </p:bgPr>
    </p:bg>
    <p:spTree>
      <p:nvGrpSpPr>
        <p:cNvPr id="1" name=""/>
        <p:cNvGrpSpPr/>
        <p:nvPr/>
      </p:nvGrpSpPr>
      <p:grpSpPr>
        <a:xfrm>
          <a:off x="0" y="0"/>
          <a:ext cx="0" cy="0"/>
          <a:chOff x="0" y="0"/>
          <a:chExt cx="0" cy="0"/>
        </a:xfrm>
      </p:grpSpPr>
      <p:pic>
        <p:nvPicPr>
          <p:cNvPr id="15" name="Picture 14"/>
          <p:cNvPicPr>
            <a:picLocks noChangeAspect="1"/>
          </p:cNvPicPr>
          <p:nvPr userDrawn="1"/>
        </p:nvPicPr>
        <p:blipFill rotWithShape="1">
          <a:blip r:embed="rId2" cstate="print">
            <a:extLst>
              <a:ext uri="{28A0092B-C50C-407E-A947-70E740481C1C}">
                <a14:useLocalDpi xmlns:a14="http://schemas.microsoft.com/office/drawing/2010/main" val="0"/>
              </a:ext>
            </a:extLst>
          </a:blip>
          <a:srcRect l="42802" r="29570"/>
          <a:stretch/>
        </p:blipFill>
        <p:spPr>
          <a:xfrm>
            <a:off x="0" y="6075777"/>
            <a:ext cx="9144000" cy="782224"/>
          </a:xfrm>
          <a:prstGeom prst="rect">
            <a:avLst/>
          </a:prstGeom>
        </p:spPr>
      </p:pic>
      <p:sp>
        <p:nvSpPr>
          <p:cNvPr id="3" name="Subtitle 2"/>
          <p:cNvSpPr>
            <a:spLocks noGrp="1"/>
          </p:cNvSpPr>
          <p:nvPr>
            <p:ph type="subTitle" idx="1" hasCustomPrompt="1"/>
          </p:nvPr>
        </p:nvSpPr>
        <p:spPr>
          <a:xfrm>
            <a:off x="552451" y="3541078"/>
            <a:ext cx="6972300" cy="1655762"/>
          </a:xfrm>
          <a:prstGeom prst="rect">
            <a:avLst/>
          </a:prstGeom>
        </p:spPr>
        <p:txBody>
          <a:bodyPr/>
          <a:lstStyle>
            <a:lvl1pPr marL="0" indent="0" algn="l">
              <a:buNone/>
              <a:defRPr sz="2400">
                <a:solidFill>
                  <a:schemeClr val="accent2"/>
                </a:solidFill>
                <a:latin typeface="+mn-lt"/>
              </a:defRPr>
            </a:lvl1pPr>
            <a:lvl2pPr marL="216000" indent="-216000" algn="l">
              <a:buFont typeface="Arial" panose="020B0604020202020204" pitchFamily="34" charset="0"/>
              <a:buChar char="•"/>
              <a:defRPr sz="2400">
                <a:solidFill>
                  <a:schemeClr val="accent2"/>
                </a:solidFill>
                <a:latin typeface="+mn-lt"/>
              </a:defRPr>
            </a:lvl2pPr>
            <a:lvl3pPr marL="216000" indent="0" algn="l">
              <a:buNone/>
              <a:defRPr sz="2400">
                <a:solidFill>
                  <a:schemeClr val="accent2"/>
                </a:solidFill>
                <a:latin typeface="+mn-lt"/>
              </a:defRPr>
            </a:lvl3pPr>
            <a:lvl4pPr marL="432000" indent="-432000" algn="l">
              <a:buFont typeface="+mj-lt"/>
              <a:buAutoNum type="arabicPeriod"/>
              <a:defRPr sz="2400">
                <a:solidFill>
                  <a:schemeClr val="accent2"/>
                </a:solidFill>
                <a:latin typeface="+mn-lt"/>
              </a:defRPr>
            </a:lvl4pPr>
            <a:lvl5pPr marL="0" indent="0" algn="l">
              <a:buNone/>
              <a:defRPr sz="2400">
                <a:solidFill>
                  <a:schemeClr val="accent2"/>
                </a:solidFill>
                <a:latin typeface="+mn-lt"/>
              </a:defRPr>
            </a:lvl5pPr>
            <a:lvl6pPr marL="0" indent="0" algn="l">
              <a:buNone/>
              <a:defRPr sz="2400">
                <a:solidFill>
                  <a:schemeClr val="accent2"/>
                </a:solidFill>
                <a:latin typeface="+mn-lt"/>
              </a:defRPr>
            </a:lvl6pPr>
            <a:lvl7pPr marL="2743200" indent="0" algn="ctr">
              <a:buNone/>
              <a:defRPr sz="1600"/>
            </a:lvl7pPr>
            <a:lvl8pPr marL="0" indent="0" algn="l">
              <a:buNone/>
              <a:defRPr sz="2400">
                <a:solidFill>
                  <a:schemeClr val="accent2"/>
                </a:solidFill>
                <a:latin typeface="+mn-lt"/>
              </a:defRPr>
            </a:lvl8pPr>
            <a:lvl9pPr marL="0" indent="0" algn="l">
              <a:buNone/>
              <a:defRPr sz="2400">
                <a:solidFill>
                  <a:schemeClr val="accent2"/>
                </a:solidFill>
                <a:latin typeface="+mn-lt"/>
              </a:defRPr>
            </a:lvl9pPr>
          </a:lstStyle>
          <a:p>
            <a:r>
              <a:rPr lang="en-US" dirty="0"/>
              <a:t>Click to add subtitle </a:t>
            </a:r>
          </a:p>
          <a:p>
            <a:pPr lvl="1"/>
            <a:r>
              <a:rPr lang="en-US" dirty="0"/>
              <a:t>2</a:t>
            </a:r>
          </a:p>
          <a:p>
            <a:pPr lvl="2"/>
            <a:r>
              <a:rPr lang="en-US" dirty="0"/>
              <a:t>3</a:t>
            </a:r>
          </a:p>
          <a:p>
            <a:pPr lvl="3"/>
            <a:r>
              <a:rPr lang="en-US" dirty="0"/>
              <a:t>4</a:t>
            </a:r>
          </a:p>
          <a:p>
            <a:pPr lvl="4"/>
            <a:r>
              <a:rPr lang="en-US" dirty="0"/>
              <a:t>5</a:t>
            </a:r>
          </a:p>
          <a:p>
            <a:pPr lvl="5"/>
            <a:r>
              <a:rPr lang="en-US" dirty="0"/>
              <a:t>6</a:t>
            </a:r>
          </a:p>
          <a:p>
            <a:pPr lvl="7"/>
            <a:r>
              <a:rPr lang="en-US" dirty="0"/>
              <a:t>7</a:t>
            </a:r>
          </a:p>
          <a:p>
            <a:pPr lvl="8"/>
            <a:r>
              <a:rPr lang="en-US" dirty="0"/>
              <a:t>8</a:t>
            </a:r>
          </a:p>
          <a:p>
            <a:pPr lvl="8"/>
            <a:r>
              <a:rPr lang="en-US" dirty="0"/>
              <a:t>9</a:t>
            </a:r>
          </a:p>
        </p:txBody>
      </p:sp>
      <p:sp>
        <p:nvSpPr>
          <p:cNvPr id="4" name="Title 3">
            <a:extLst>
              <a:ext uri="{FF2B5EF4-FFF2-40B4-BE49-F238E27FC236}">
                <a16:creationId xmlns:a16="http://schemas.microsoft.com/office/drawing/2014/main" id="{FF60C3CE-5158-41C5-9D10-190FD2E4634B}"/>
              </a:ext>
            </a:extLst>
          </p:cNvPr>
          <p:cNvSpPr>
            <a:spLocks noGrp="1"/>
          </p:cNvSpPr>
          <p:nvPr>
            <p:ph type="title" hasCustomPrompt="1"/>
          </p:nvPr>
        </p:nvSpPr>
        <p:spPr>
          <a:xfrm>
            <a:off x="552450" y="1397001"/>
            <a:ext cx="6995114" cy="1657350"/>
          </a:xfrm>
        </p:spPr>
        <p:txBody>
          <a:bodyPr anchor="b" anchorCtr="0">
            <a:normAutofit/>
          </a:bodyPr>
          <a:lstStyle>
            <a:lvl1pPr>
              <a:defRPr sz="3600"/>
            </a:lvl1pPr>
          </a:lstStyle>
          <a:p>
            <a:r>
              <a:rPr lang="en-US" dirty="0"/>
              <a:t>Click to add Section Header title</a:t>
            </a:r>
            <a:endParaRPr lang="en-AU" dirty="0"/>
          </a:p>
        </p:txBody>
      </p:sp>
      <p:sp>
        <p:nvSpPr>
          <p:cNvPr id="8" name="Date Placeholder 7">
            <a:extLst>
              <a:ext uri="{FF2B5EF4-FFF2-40B4-BE49-F238E27FC236}">
                <a16:creationId xmlns:a16="http://schemas.microsoft.com/office/drawing/2014/main" id="{5D17B469-AF84-4616-8FD6-20A3AA00F034}"/>
              </a:ext>
            </a:extLst>
          </p:cNvPr>
          <p:cNvSpPr>
            <a:spLocks noGrp="1"/>
          </p:cNvSpPr>
          <p:nvPr>
            <p:ph type="dt" sz="half" idx="10"/>
          </p:nvPr>
        </p:nvSpPr>
        <p:spPr/>
        <p:txBody>
          <a:bodyPr/>
          <a:lstStyle>
            <a:lvl1pPr>
              <a:defRPr lang="en-AU" smtClean="0">
                <a:solidFill>
                  <a:schemeClr val="bg1"/>
                </a:solidFill>
              </a:defRPr>
            </a:lvl1pPr>
          </a:lstStyle>
          <a:p>
            <a:fld id="{48E322B6-D2D7-4C3E-87FD-10357218A65A}" type="datetimeFigureOut">
              <a:rPr lang="en-AU" smtClean="0"/>
              <a:pPr/>
              <a:t>26/06/2018</a:t>
            </a:fld>
            <a:endParaRPr lang="en-AU" dirty="0"/>
          </a:p>
        </p:txBody>
      </p:sp>
      <p:sp>
        <p:nvSpPr>
          <p:cNvPr id="9" name="Footer Placeholder 8">
            <a:extLst>
              <a:ext uri="{FF2B5EF4-FFF2-40B4-BE49-F238E27FC236}">
                <a16:creationId xmlns:a16="http://schemas.microsoft.com/office/drawing/2014/main" id="{A2782471-503F-4203-A910-312DD742D3BD}"/>
              </a:ext>
            </a:extLst>
          </p:cNvPr>
          <p:cNvSpPr>
            <a:spLocks noGrp="1"/>
          </p:cNvSpPr>
          <p:nvPr>
            <p:ph type="ftr" sz="quarter" idx="11"/>
          </p:nvPr>
        </p:nvSpPr>
        <p:spPr/>
        <p:txBody>
          <a:bodyPr/>
          <a:lstStyle>
            <a:lvl1pPr>
              <a:defRPr lang="en-AU">
                <a:solidFill>
                  <a:schemeClr val="bg1"/>
                </a:solidFill>
              </a:defRPr>
            </a:lvl1pPr>
          </a:lstStyle>
          <a:p>
            <a:endParaRPr lang="en-AU"/>
          </a:p>
        </p:txBody>
      </p:sp>
      <p:sp>
        <p:nvSpPr>
          <p:cNvPr id="10" name="Slide Number Placeholder 9">
            <a:extLst>
              <a:ext uri="{FF2B5EF4-FFF2-40B4-BE49-F238E27FC236}">
                <a16:creationId xmlns:a16="http://schemas.microsoft.com/office/drawing/2014/main" id="{B20392FD-0551-4987-81BF-13864C3DD7C3}"/>
              </a:ext>
            </a:extLst>
          </p:cNvPr>
          <p:cNvSpPr>
            <a:spLocks noGrp="1"/>
          </p:cNvSpPr>
          <p:nvPr>
            <p:ph type="sldNum" sz="quarter" idx="12"/>
          </p:nvPr>
        </p:nvSpPr>
        <p:spPr/>
        <p:txBody>
          <a:bodyPr/>
          <a:lstStyle>
            <a:lvl1pPr>
              <a:defRPr lang="en-AU" smtClean="0">
                <a:solidFill>
                  <a:schemeClr val="bg1"/>
                </a:solidFill>
              </a:defRPr>
            </a:lvl1pPr>
          </a:lstStyle>
          <a:p>
            <a:fld id="{C587BDC6-F12A-410E-9A5D-22D3668430BB}" type="slidenum">
              <a:rPr lang="en-AU" smtClean="0"/>
              <a:pPr/>
              <a:t>‹#›</a:t>
            </a:fld>
            <a:endParaRPr lang="en-AU" dirty="0"/>
          </a:p>
        </p:txBody>
      </p:sp>
    </p:spTree>
    <p:extLst>
      <p:ext uri="{BB962C8B-B14F-4D97-AF65-F5344CB8AC3E}">
        <p14:creationId xmlns:p14="http://schemas.microsoft.com/office/powerpoint/2010/main" val="35648404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9529A-CB4D-4EBF-B6F7-5468F769906B}"/>
              </a:ext>
            </a:extLst>
          </p:cNvPr>
          <p:cNvSpPr>
            <a:spLocks noGrp="1"/>
          </p:cNvSpPr>
          <p:nvPr>
            <p:ph type="title" hasCustomPrompt="1"/>
          </p:nvPr>
        </p:nvSpPr>
        <p:spPr/>
        <p:txBody>
          <a:bodyPr/>
          <a:lstStyle>
            <a:lvl1pPr>
              <a:defRPr/>
            </a:lvl1pPr>
          </a:lstStyle>
          <a:p>
            <a:r>
              <a:rPr lang="en-US" dirty="0"/>
              <a:t>Title and content – click to add title</a:t>
            </a:r>
            <a:endParaRPr lang="en-AU" dirty="0"/>
          </a:p>
        </p:txBody>
      </p:sp>
      <p:sp>
        <p:nvSpPr>
          <p:cNvPr id="3" name="Content Placeholder 2">
            <a:extLst>
              <a:ext uri="{FF2B5EF4-FFF2-40B4-BE49-F238E27FC236}">
                <a16:creationId xmlns:a16="http://schemas.microsoft.com/office/drawing/2014/main" id="{9B0E2F66-B6CC-4470-B7F8-A63C6F7D5885}"/>
              </a:ext>
            </a:extLst>
          </p:cNvPr>
          <p:cNvSpPr>
            <a:spLocks noGrp="1"/>
          </p:cNvSpPr>
          <p:nvPr>
            <p:ph idx="1" hasCustomPrompt="1"/>
          </p:nvPr>
        </p:nvSpPr>
        <p:spPr/>
        <p:txBody>
          <a:bodyPr/>
          <a:lstStyle>
            <a:lvl1pPr>
              <a:defRPr/>
            </a:lvl1pPr>
          </a:lstStyle>
          <a:p>
            <a:pPr lvl="0"/>
            <a:r>
              <a:rPr lang="en-US" dirty="0"/>
              <a:t>Click to add text, or click on the relevant icon at the </a:t>
            </a:r>
            <a:r>
              <a:rPr lang="en-US" dirty="0" err="1"/>
              <a:t>centre</a:t>
            </a:r>
            <a:r>
              <a:rPr lang="en-US" dirty="0"/>
              <a:t> of the placeholder to add a table, chart, SmartArt, image or media.</a:t>
            </a:r>
          </a:p>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Date Placeholder 3">
            <a:extLst>
              <a:ext uri="{FF2B5EF4-FFF2-40B4-BE49-F238E27FC236}">
                <a16:creationId xmlns:a16="http://schemas.microsoft.com/office/drawing/2014/main" id="{3D02430E-3516-4F4D-ACF7-49B2957CF79F}"/>
              </a:ext>
            </a:extLst>
          </p:cNvPr>
          <p:cNvSpPr>
            <a:spLocks noGrp="1"/>
          </p:cNvSpPr>
          <p:nvPr>
            <p:ph type="dt" sz="half" idx="10"/>
          </p:nvPr>
        </p:nvSpPr>
        <p:spPr/>
        <p:txBody>
          <a:bodyPr/>
          <a:lstStyle/>
          <a:p>
            <a:fld id="{26A2ADCB-25DA-4F77-84B7-8C62017D1D31}" type="datetimeFigureOut">
              <a:rPr lang="en-AU" smtClean="0"/>
              <a:t>26/06/2018</a:t>
            </a:fld>
            <a:endParaRPr lang="en-AU"/>
          </a:p>
        </p:txBody>
      </p:sp>
      <p:sp>
        <p:nvSpPr>
          <p:cNvPr id="5" name="Footer Placeholder 4">
            <a:extLst>
              <a:ext uri="{FF2B5EF4-FFF2-40B4-BE49-F238E27FC236}">
                <a16:creationId xmlns:a16="http://schemas.microsoft.com/office/drawing/2014/main" id="{3C93BE22-5DB4-4311-866B-647DC3E20E95}"/>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6AD29B13-31C1-4EA4-99F6-AB60B7321109}"/>
              </a:ext>
            </a:extLst>
          </p:cNvPr>
          <p:cNvSpPr>
            <a:spLocks noGrp="1"/>
          </p:cNvSpPr>
          <p:nvPr>
            <p:ph type="sldNum" sz="quarter" idx="12"/>
          </p:nvPr>
        </p:nvSpPr>
        <p:spPr/>
        <p:txBody>
          <a:bodyPr/>
          <a:lstStyle/>
          <a:p>
            <a:fld id="{3DC2AF4D-E951-427F-A6F6-E176FDCDF5A2}" type="slidenum">
              <a:rPr lang="en-AU" smtClean="0"/>
              <a:t>‹#›</a:t>
            </a:fld>
            <a:endParaRPr lang="en-AU"/>
          </a:p>
        </p:txBody>
      </p:sp>
    </p:spTree>
    <p:extLst>
      <p:ext uri="{BB962C8B-B14F-4D97-AF65-F5344CB8AC3E}">
        <p14:creationId xmlns:p14="http://schemas.microsoft.com/office/powerpoint/2010/main" val="40833986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7F5AE29E-9FC9-4682-B1BF-B530FBF6C74B}" type="datetimeFigureOut">
              <a:rPr lang="en-GB" smtClean="0"/>
              <a:t>26/06/2018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AEA0E0-5CC6-4BD0-905C-A0021E419432}" type="slidenum">
              <a:rPr lang="en-GB" smtClean="0"/>
              <a:t>‹#›</a:t>
            </a:fld>
            <a:endParaRPr lang="en-GB"/>
          </a:p>
        </p:txBody>
      </p:sp>
      <p:sp>
        <p:nvSpPr>
          <p:cNvPr id="8" name="Title 7">
            <a:extLst>
              <a:ext uri="{FF2B5EF4-FFF2-40B4-BE49-F238E27FC236}">
                <a16:creationId xmlns:a16="http://schemas.microsoft.com/office/drawing/2014/main" id="{C51FEBF3-EE8B-4B0D-8661-3B5736B2C26B}"/>
              </a:ext>
            </a:extLst>
          </p:cNvPr>
          <p:cNvSpPr>
            <a:spLocks noGrp="1"/>
          </p:cNvSpPr>
          <p:nvPr>
            <p:ph type="title" hasCustomPrompt="1"/>
          </p:nvPr>
        </p:nvSpPr>
        <p:spPr/>
        <p:txBody>
          <a:bodyPr/>
          <a:lstStyle>
            <a:lvl1pPr>
              <a:defRPr/>
            </a:lvl1pPr>
          </a:lstStyle>
          <a:p>
            <a:r>
              <a:rPr lang="en-US" dirty="0"/>
              <a:t>Two content slide</a:t>
            </a:r>
            <a:endParaRPr lang="en-AU" dirty="0"/>
          </a:p>
        </p:txBody>
      </p:sp>
      <p:sp>
        <p:nvSpPr>
          <p:cNvPr id="9" name="Content Placeholder 2">
            <a:extLst>
              <a:ext uri="{FF2B5EF4-FFF2-40B4-BE49-F238E27FC236}">
                <a16:creationId xmlns:a16="http://schemas.microsoft.com/office/drawing/2014/main" id="{087ED5D2-DB86-477E-97DC-4AA9DD622AE2}"/>
              </a:ext>
            </a:extLst>
          </p:cNvPr>
          <p:cNvSpPr>
            <a:spLocks noGrp="1"/>
          </p:cNvSpPr>
          <p:nvPr>
            <p:ph idx="13" hasCustomPrompt="1"/>
          </p:nvPr>
        </p:nvSpPr>
        <p:spPr>
          <a:xfrm>
            <a:off x="552450" y="1435100"/>
            <a:ext cx="3897032" cy="4741863"/>
          </a:xfrm>
        </p:spPr>
        <p:txBody>
          <a:bodyPr/>
          <a:lstStyle>
            <a:lvl1pPr marL="0" marR="0" indent="0" algn="l" defTabSz="914400" rtl="0" eaLnBrk="0" fontAlgn="base" latinLnBrk="0" hangingPunct="0">
              <a:lnSpc>
                <a:spcPct val="100000"/>
              </a:lnSpc>
              <a:spcBef>
                <a:spcPts val="600"/>
              </a:spcBef>
              <a:spcAft>
                <a:spcPts val="0"/>
              </a:spcAft>
              <a:buClrTx/>
              <a:buSzTx/>
              <a:buFont typeface="Wingdings" panose="05000000000000000000" pitchFamily="2" charset="2"/>
              <a:buNone/>
              <a:tabLst/>
              <a:defRPr/>
            </a:lvl1pPr>
          </a:lstStyle>
          <a:p>
            <a:pPr marL="0" marR="0" lvl="0" indent="0" algn="l" defTabSz="914400" rtl="0" eaLnBrk="0" fontAlgn="base" latinLnBrk="0" hangingPunct="0">
              <a:lnSpc>
                <a:spcPct val="100000"/>
              </a:lnSpc>
              <a:spcBef>
                <a:spcPts val="600"/>
              </a:spcBef>
              <a:spcAft>
                <a:spcPts val="0"/>
              </a:spcAft>
              <a:buClrTx/>
              <a:buSzTx/>
              <a:buFont typeface="Wingdings" panose="05000000000000000000" pitchFamily="2" charset="2"/>
              <a:buNone/>
              <a:tabLst/>
              <a:defRPr/>
            </a:pPr>
            <a:r>
              <a:rPr lang="en-US" dirty="0"/>
              <a:t>Click to add text, or click on the relevant icon at the </a:t>
            </a:r>
            <a:r>
              <a:rPr lang="en-US" dirty="0" err="1"/>
              <a:t>centre</a:t>
            </a:r>
            <a:r>
              <a:rPr lang="en-US" dirty="0"/>
              <a:t> of the placeholder to add a table, chart, SmartArt, image or media.</a:t>
            </a:r>
          </a:p>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10" name="Content Placeholder 2">
            <a:extLst>
              <a:ext uri="{FF2B5EF4-FFF2-40B4-BE49-F238E27FC236}">
                <a16:creationId xmlns:a16="http://schemas.microsoft.com/office/drawing/2014/main" id="{C44A264B-96C3-43D7-9034-4D14A13FF5B0}"/>
              </a:ext>
            </a:extLst>
          </p:cNvPr>
          <p:cNvSpPr>
            <a:spLocks noGrp="1"/>
          </p:cNvSpPr>
          <p:nvPr>
            <p:ph idx="14" hasCustomPrompt="1"/>
          </p:nvPr>
        </p:nvSpPr>
        <p:spPr>
          <a:xfrm>
            <a:off x="4694518" y="1435100"/>
            <a:ext cx="3897032" cy="4741863"/>
          </a:xfrm>
        </p:spPr>
        <p:txBody>
          <a:bodyPr/>
          <a:lstStyle>
            <a:lvl1pPr marL="0" marR="0" indent="0" algn="l" defTabSz="914400" rtl="0" eaLnBrk="0" fontAlgn="base" latinLnBrk="0" hangingPunct="0">
              <a:lnSpc>
                <a:spcPct val="100000"/>
              </a:lnSpc>
              <a:spcBef>
                <a:spcPts val="600"/>
              </a:spcBef>
              <a:spcAft>
                <a:spcPts val="0"/>
              </a:spcAft>
              <a:buClrTx/>
              <a:buSzTx/>
              <a:buFont typeface="Wingdings" panose="05000000000000000000" pitchFamily="2" charset="2"/>
              <a:buNone/>
              <a:tabLst/>
              <a:defRPr/>
            </a:lvl1pPr>
          </a:lstStyle>
          <a:p>
            <a:pPr marL="0" marR="0" lvl="0" indent="0" algn="l" defTabSz="914400" rtl="0" eaLnBrk="0" fontAlgn="base" latinLnBrk="0" hangingPunct="0">
              <a:lnSpc>
                <a:spcPct val="100000"/>
              </a:lnSpc>
              <a:spcBef>
                <a:spcPts val="600"/>
              </a:spcBef>
              <a:spcAft>
                <a:spcPts val="0"/>
              </a:spcAft>
              <a:buClrTx/>
              <a:buSzTx/>
              <a:buFont typeface="Wingdings" panose="05000000000000000000" pitchFamily="2" charset="2"/>
              <a:buNone/>
              <a:tabLst/>
              <a:defRPr/>
            </a:pPr>
            <a:r>
              <a:rPr lang="en-US" dirty="0"/>
              <a:t>Click to add text, or click on the relevant icon at the </a:t>
            </a:r>
            <a:r>
              <a:rPr lang="en-US" dirty="0" err="1"/>
              <a:t>centre</a:t>
            </a:r>
            <a:r>
              <a:rPr lang="en-US" dirty="0"/>
              <a:t> of the placeholder to add a table, chart, SmartArt, image or media.</a:t>
            </a:r>
          </a:p>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Tree>
    <p:extLst>
      <p:ext uri="{BB962C8B-B14F-4D97-AF65-F5344CB8AC3E}">
        <p14:creationId xmlns:p14="http://schemas.microsoft.com/office/powerpoint/2010/main" val="22963648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martArt">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FBDC11B8-C9EE-4005-811C-5274055D9F56}"/>
              </a:ext>
            </a:extLst>
          </p:cNvPr>
          <p:cNvSpPr>
            <a:spLocks noGrp="1"/>
          </p:cNvSpPr>
          <p:nvPr>
            <p:ph type="body" sz="quarter" idx="18" hasCustomPrompt="1"/>
          </p:nvPr>
        </p:nvSpPr>
        <p:spPr>
          <a:xfrm>
            <a:off x="552450" y="1435100"/>
            <a:ext cx="8039100" cy="717550"/>
          </a:xfrm>
        </p:spPr>
        <p:txBody>
          <a:bodyPr/>
          <a:lstStyle>
            <a:lvl1pPr>
              <a:defRPr/>
            </a:lvl1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SmartArt Placeholder 3"/>
          <p:cNvSpPr>
            <a:spLocks noGrp="1"/>
          </p:cNvSpPr>
          <p:nvPr>
            <p:ph type="dgm" sz="quarter" idx="13" hasCustomPrompt="1"/>
          </p:nvPr>
        </p:nvSpPr>
        <p:spPr>
          <a:xfrm>
            <a:off x="661975" y="2152651"/>
            <a:ext cx="4079875" cy="3956050"/>
          </a:xfrm>
          <a:prstGeom prst="rect">
            <a:avLst/>
          </a:prstGeom>
        </p:spPr>
        <p:txBody>
          <a:bodyPr>
            <a:normAutofit/>
          </a:bodyPr>
          <a:lstStyle>
            <a:lvl1pPr>
              <a:defRPr sz="1400" baseline="0"/>
            </a:lvl1pPr>
          </a:lstStyle>
          <a:p>
            <a:r>
              <a:rPr lang="en-AU" dirty="0"/>
              <a:t>Click icon to create your SmartArt</a:t>
            </a:r>
          </a:p>
        </p:txBody>
      </p:sp>
      <p:sp>
        <p:nvSpPr>
          <p:cNvPr id="3" name="Title 2">
            <a:extLst>
              <a:ext uri="{FF2B5EF4-FFF2-40B4-BE49-F238E27FC236}">
                <a16:creationId xmlns:a16="http://schemas.microsoft.com/office/drawing/2014/main" id="{69CDF7D2-F4F4-4BCB-8177-5F130DCEA49E}"/>
              </a:ext>
            </a:extLst>
          </p:cNvPr>
          <p:cNvSpPr>
            <a:spLocks noGrp="1"/>
          </p:cNvSpPr>
          <p:nvPr>
            <p:ph type="title" hasCustomPrompt="1"/>
          </p:nvPr>
        </p:nvSpPr>
        <p:spPr/>
        <p:txBody>
          <a:bodyPr/>
          <a:lstStyle>
            <a:lvl1pPr>
              <a:defRPr/>
            </a:lvl1pPr>
          </a:lstStyle>
          <a:p>
            <a:r>
              <a:rPr lang="en-US" dirty="0"/>
              <a:t>SmartArt slide</a:t>
            </a:r>
            <a:endParaRPr lang="en-AU" dirty="0"/>
          </a:p>
        </p:txBody>
      </p:sp>
      <p:sp>
        <p:nvSpPr>
          <p:cNvPr id="17" name="Content Placeholder 16">
            <a:extLst>
              <a:ext uri="{FF2B5EF4-FFF2-40B4-BE49-F238E27FC236}">
                <a16:creationId xmlns:a16="http://schemas.microsoft.com/office/drawing/2014/main" id="{6FA1EBE2-82DF-4C6D-AB69-6CD4B8A190A4}"/>
              </a:ext>
            </a:extLst>
          </p:cNvPr>
          <p:cNvSpPr>
            <a:spLocks noGrp="1"/>
          </p:cNvSpPr>
          <p:nvPr>
            <p:ph sz="quarter" idx="19" hasCustomPrompt="1"/>
          </p:nvPr>
        </p:nvSpPr>
        <p:spPr>
          <a:xfrm>
            <a:off x="5073650" y="2152650"/>
            <a:ext cx="3517900" cy="1908000"/>
          </a:xfrm>
        </p:spPr>
        <p:txBody>
          <a:bodyPr/>
          <a:lstStyle>
            <a:lvl1pPr marL="0" marR="0" indent="0" algn="l" defTabSz="914400" rtl="0" eaLnBrk="0" fontAlgn="base" latinLnBrk="0" hangingPunct="0">
              <a:lnSpc>
                <a:spcPct val="100000"/>
              </a:lnSpc>
              <a:spcBef>
                <a:spcPts val="600"/>
              </a:spcBef>
              <a:spcAft>
                <a:spcPts val="0"/>
              </a:spcAft>
              <a:buClrTx/>
              <a:buSzTx/>
              <a:buFont typeface="Wingdings" panose="05000000000000000000" pitchFamily="2" charset="2"/>
              <a:buNone/>
              <a:tabLst/>
              <a:defRPr/>
            </a:lvl1pPr>
          </a:lstStyle>
          <a:p>
            <a:pPr marL="0" marR="0" lvl="0" indent="0" algn="l" defTabSz="914400" rtl="0" eaLnBrk="0" fontAlgn="base" latinLnBrk="0" hangingPunct="0">
              <a:lnSpc>
                <a:spcPct val="100000"/>
              </a:lnSpc>
              <a:spcBef>
                <a:spcPts val="600"/>
              </a:spcBef>
              <a:spcAft>
                <a:spcPts val="0"/>
              </a:spcAft>
              <a:buClrTx/>
              <a:buSzTx/>
              <a:buFont typeface="Wingdings" panose="05000000000000000000" pitchFamily="2" charset="2"/>
              <a:buNone/>
              <a:tabLst/>
              <a:defRPr/>
            </a:pPr>
            <a:r>
              <a:rPr lang="en-US" dirty="0"/>
              <a:t>Click to add text, or click on the relevant icon at the </a:t>
            </a:r>
            <a:r>
              <a:rPr lang="en-US" dirty="0" err="1"/>
              <a:t>centre</a:t>
            </a:r>
            <a:r>
              <a:rPr lang="en-US" dirty="0"/>
              <a:t> of the placeholder to add a table, chart, SmartArt, image or media.</a:t>
            </a:r>
          </a:p>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20" name="Content Placeholder 16">
            <a:extLst>
              <a:ext uri="{FF2B5EF4-FFF2-40B4-BE49-F238E27FC236}">
                <a16:creationId xmlns:a16="http://schemas.microsoft.com/office/drawing/2014/main" id="{2A358414-0FB0-4BF2-A750-A09062F2B51A}"/>
              </a:ext>
            </a:extLst>
          </p:cNvPr>
          <p:cNvSpPr>
            <a:spLocks noGrp="1"/>
          </p:cNvSpPr>
          <p:nvPr>
            <p:ph sz="quarter" idx="20" hasCustomPrompt="1"/>
          </p:nvPr>
        </p:nvSpPr>
        <p:spPr>
          <a:xfrm>
            <a:off x="5073650" y="4200701"/>
            <a:ext cx="3517900" cy="1908000"/>
          </a:xfrm>
        </p:spPr>
        <p:txBody>
          <a:bodyPr/>
          <a:lstStyle>
            <a:lvl1pPr marL="0" marR="0" indent="0" algn="l" defTabSz="914400" rtl="0" eaLnBrk="0" fontAlgn="base" latinLnBrk="0" hangingPunct="0">
              <a:lnSpc>
                <a:spcPct val="100000"/>
              </a:lnSpc>
              <a:spcBef>
                <a:spcPts val="600"/>
              </a:spcBef>
              <a:spcAft>
                <a:spcPts val="0"/>
              </a:spcAft>
              <a:buClrTx/>
              <a:buSzTx/>
              <a:buFont typeface="Wingdings" panose="05000000000000000000" pitchFamily="2" charset="2"/>
              <a:buNone/>
              <a:tabLst/>
              <a:defRPr/>
            </a:lvl1pPr>
          </a:lstStyle>
          <a:p>
            <a:pPr marL="0" marR="0" lvl="0" indent="0" algn="l" defTabSz="914400" rtl="0" eaLnBrk="0" fontAlgn="base" latinLnBrk="0" hangingPunct="0">
              <a:lnSpc>
                <a:spcPct val="100000"/>
              </a:lnSpc>
              <a:spcBef>
                <a:spcPts val="600"/>
              </a:spcBef>
              <a:spcAft>
                <a:spcPts val="0"/>
              </a:spcAft>
              <a:buClrTx/>
              <a:buSzTx/>
              <a:buFont typeface="Wingdings" panose="05000000000000000000" pitchFamily="2" charset="2"/>
              <a:buNone/>
              <a:tabLst/>
              <a:defRPr/>
            </a:pPr>
            <a:r>
              <a:rPr lang="en-US" dirty="0"/>
              <a:t>Click to add text, or click on the relevant icon at the </a:t>
            </a:r>
            <a:r>
              <a:rPr lang="en-US" dirty="0" err="1"/>
              <a:t>centre</a:t>
            </a:r>
            <a:r>
              <a:rPr lang="en-US" dirty="0"/>
              <a:t> of the placeholder to add a table, chart, SmartArt, image or media.</a:t>
            </a:r>
          </a:p>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Tree>
    <p:extLst>
      <p:ext uri="{BB962C8B-B14F-4D97-AF65-F5344CB8AC3E}">
        <p14:creationId xmlns:p14="http://schemas.microsoft.com/office/powerpoint/2010/main" val="3706723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p:spTree>
      <p:nvGrpSpPr>
        <p:cNvPr id="1" name=""/>
        <p:cNvGrpSpPr/>
        <p:nvPr/>
      </p:nvGrpSpPr>
      <p:grpSpPr>
        <a:xfrm>
          <a:off x="0" y="0"/>
          <a:ext cx="0" cy="0"/>
          <a:chOff x="0" y="0"/>
          <a:chExt cx="0" cy="0"/>
        </a:xfrm>
      </p:grpSpPr>
      <p:sp>
        <p:nvSpPr>
          <p:cNvPr id="11" name="Chart Placeholder 10"/>
          <p:cNvSpPr>
            <a:spLocks noGrp="1"/>
          </p:cNvSpPr>
          <p:nvPr>
            <p:ph type="chart" sz="quarter" idx="10" hasCustomPrompt="1"/>
          </p:nvPr>
        </p:nvSpPr>
        <p:spPr>
          <a:xfrm>
            <a:off x="4697834" y="1435099"/>
            <a:ext cx="3893715" cy="4741863"/>
          </a:xfrm>
          <a:prstGeom prst="rect">
            <a:avLst/>
          </a:prstGeom>
        </p:spPr>
        <p:txBody>
          <a:bodyPr>
            <a:normAutofit/>
          </a:bodyPr>
          <a:lstStyle>
            <a:lvl1pPr marL="0" marR="0" indent="0" algn="l" defTabSz="914400" rtl="0" eaLnBrk="0" fontAlgn="base" latinLnBrk="0" hangingPunct="0">
              <a:lnSpc>
                <a:spcPct val="100000"/>
              </a:lnSpc>
              <a:spcBef>
                <a:spcPts val="600"/>
              </a:spcBef>
              <a:spcAft>
                <a:spcPts val="0"/>
              </a:spcAft>
              <a:buClrTx/>
              <a:buSzTx/>
              <a:buFont typeface="Wingdings" panose="05000000000000000000" pitchFamily="2" charset="2"/>
              <a:buNone/>
              <a:tabLst/>
              <a:defRPr sz="1400"/>
            </a:lvl1pPr>
          </a:lstStyle>
          <a:p>
            <a:r>
              <a:rPr lang="en-AU" dirty="0"/>
              <a:t>Click icon to insert chart</a:t>
            </a:r>
          </a:p>
        </p:txBody>
      </p:sp>
      <p:sp>
        <p:nvSpPr>
          <p:cNvPr id="3" name="Title 2">
            <a:extLst>
              <a:ext uri="{FF2B5EF4-FFF2-40B4-BE49-F238E27FC236}">
                <a16:creationId xmlns:a16="http://schemas.microsoft.com/office/drawing/2014/main" id="{D6A9598F-081B-41BA-BEC8-84D9D164E11A}"/>
              </a:ext>
            </a:extLst>
          </p:cNvPr>
          <p:cNvSpPr>
            <a:spLocks noGrp="1"/>
          </p:cNvSpPr>
          <p:nvPr>
            <p:ph type="title" hasCustomPrompt="1"/>
          </p:nvPr>
        </p:nvSpPr>
        <p:spPr/>
        <p:txBody>
          <a:bodyPr/>
          <a:lstStyle>
            <a:lvl1pPr>
              <a:defRPr/>
            </a:lvl1pPr>
          </a:lstStyle>
          <a:p>
            <a:r>
              <a:rPr lang="en-US" dirty="0"/>
              <a:t>Chart slide</a:t>
            </a:r>
            <a:endParaRPr lang="en-AU" dirty="0"/>
          </a:p>
        </p:txBody>
      </p:sp>
      <p:sp>
        <p:nvSpPr>
          <p:cNvPr id="12" name="Content Placeholder 2">
            <a:extLst>
              <a:ext uri="{FF2B5EF4-FFF2-40B4-BE49-F238E27FC236}">
                <a16:creationId xmlns:a16="http://schemas.microsoft.com/office/drawing/2014/main" id="{FE72263C-A227-4DF7-AD39-7B222F437512}"/>
              </a:ext>
            </a:extLst>
          </p:cNvPr>
          <p:cNvSpPr>
            <a:spLocks noGrp="1"/>
          </p:cNvSpPr>
          <p:nvPr>
            <p:ph idx="1" hasCustomPrompt="1"/>
          </p:nvPr>
        </p:nvSpPr>
        <p:spPr>
          <a:xfrm>
            <a:off x="552450" y="1435100"/>
            <a:ext cx="3897032" cy="4741863"/>
          </a:xfrm>
        </p:spPr>
        <p:txBody>
          <a:bodyPr/>
          <a:lstStyle>
            <a:lvl1pPr marL="0" marR="0" indent="0" algn="l" defTabSz="914400" rtl="0" eaLnBrk="0" fontAlgn="base" latinLnBrk="0" hangingPunct="0">
              <a:lnSpc>
                <a:spcPct val="100000"/>
              </a:lnSpc>
              <a:spcBef>
                <a:spcPts val="600"/>
              </a:spcBef>
              <a:spcAft>
                <a:spcPts val="0"/>
              </a:spcAft>
              <a:buClrTx/>
              <a:buSzTx/>
              <a:buFont typeface="Wingdings" panose="05000000000000000000" pitchFamily="2" charset="2"/>
              <a:buNone/>
              <a:tabLst/>
              <a:defRPr/>
            </a:lvl1pPr>
          </a:lstStyle>
          <a:p>
            <a:pPr marL="0" marR="0" lvl="0" indent="0" algn="l" defTabSz="914400" rtl="0" eaLnBrk="0" fontAlgn="base" latinLnBrk="0" hangingPunct="0">
              <a:lnSpc>
                <a:spcPct val="100000"/>
              </a:lnSpc>
              <a:spcBef>
                <a:spcPts val="600"/>
              </a:spcBef>
              <a:spcAft>
                <a:spcPts val="0"/>
              </a:spcAft>
              <a:buClrTx/>
              <a:buSzTx/>
              <a:buFont typeface="Wingdings" panose="05000000000000000000" pitchFamily="2" charset="2"/>
              <a:buNone/>
              <a:tabLst/>
              <a:defRPr/>
            </a:pPr>
            <a:r>
              <a:rPr lang="en-US" dirty="0"/>
              <a:t>Click to add text, or click on the relevant icon at the </a:t>
            </a:r>
            <a:r>
              <a:rPr lang="en-US" dirty="0" err="1"/>
              <a:t>centre</a:t>
            </a:r>
            <a:r>
              <a:rPr lang="en-US" dirty="0"/>
              <a:t> of the placeholder to add a table, chart, SmartArt, image or media.</a:t>
            </a:r>
          </a:p>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Tree>
    <p:extLst>
      <p:ext uri="{BB962C8B-B14F-4D97-AF65-F5344CB8AC3E}">
        <p14:creationId xmlns:p14="http://schemas.microsoft.com/office/powerpoint/2010/main" val="23348335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7F5AE29E-9FC9-4682-B1BF-B530FBF6C74B}" type="datetimeFigureOut">
              <a:rPr lang="en-GB" smtClean="0"/>
              <a:t>26/06/2018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AEA0E0-5CC6-4BD0-905C-A0021E419432}" type="slidenum">
              <a:rPr lang="en-GB" smtClean="0"/>
              <a:t>‹#›</a:t>
            </a:fld>
            <a:endParaRPr lang="en-GB"/>
          </a:p>
        </p:txBody>
      </p:sp>
      <p:sp>
        <p:nvSpPr>
          <p:cNvPr id="8" name="Text Placeholder 7">
            <a:extLst>
              <a:ext uri="{FF2B5EF4-FFF2-40B4-BE49-F238E27FC236}">
                <a16:creationId xmlns:a16="http://schemas.microsoft.com/office/drawing/2014/main" id="{0E57994B-63D2-42E3-BA0E-4CD440A5C640}"/>
              </a:ext>
            </a:extLst>
          </p:cNvPr>
          <p:cNvSpPr>
            <a:spLocks noGrp="1"/>
          </p:cNvSpPr>
          <p:nvPr>
            <p:ph type="body" sz="quarter" idx="13" hasCustomPrompt="1"/>
          </p:nvPr>
        </p:nvSpPr>
        <p:spPr>
          <a:xfrm>
            <a:off x="552450" y="1435099"/>
            <a:ext cx="8039100" cy="997708"/>
          </a:xfrm>
        </p:spPr>
        <p:txBody>
          <a:bodyPr/>
          <a:lstStyle>
            <a:lvl1pPr>
              <a:defRPr/>
            </a:lvl1pPr>
          </a:lstStyle>
          <a:p>
            <a:pPr lvl="0"/>
            <a:r>
              <a:rPr lang="en-US" dirty="0"/>
              <a:t>Click to add text</a:t>
            </a:r>
          </a:p>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10" name="Table Placeholder 9">
            <a:extLst>
              <a:ext uri="{FF2B5EF4-FFF2-40B4-BE49-F238E27FC236}">
                <a16:creationId xmlns:a16="http://schemas.microsoft.com/office/drawing/2014/main" id="{63F535F3-44AB-4371-876B-3A16AAF28138}"/>
              </a:ext>
            </a:extLst>
          </p:cNvPr>
          <p:cNvSpPr>
            <a:spLocks noGrp="1"/>
          </p:cNvSpPr>
          <p:nvPr>
            <p:ph type="tbl" sz="quarter" idx="14"/>
          </p:nvPr>
        </p:nvSpPr>
        <p:spPr>
          <a:xfrm>
            <a:off x="666925" y="2432807"/>
            <a:ext cx="7848426" cy="3744157"/>
          </a:xfrm>
        </p:spPr>
        <p:txBody>
          <a:bodyPr>
            <a:normAutofit/>
          </a:bodyPr>
          <a:lstStyle>
            <a:lvl1pPr>
              <a:defRPr sz="1400"/>
            </a:lvl1pPr>
          </a:lstStyle>
          <a:p>
            <a:r>
              <a:rPr lang="en-US" smtClean="0"/>
              <a:t>Click icon to add table</a:t>
            </a:r>
            <a:endParaRPr lang="en-AU"/>
          </a:p>
        </p:txBody>
      </p:sp>
      <p:sp>
        <p:nvSpPr>
          <p:cNvPr id="3" name="Title 2">
            <a:extLst>
              <a:ext uri="{FF2B5EF4-FFF2-40B4-BE49-F238E27FC236}">
                <a16:creationId xmlns:a16="http://schemas.microsoft.com/office/drawing/2014/main" id="{72AC79AE-2C3E-4DD1-AA09-E41ED07BA3AF}"/>
              </a:ext>
            </a:extLst>
          </p:cNvPr>
          <p:cNvSpPr>
            <a:spLocks noGrp="1"/>
          </p:cNvSpPr>
          <p:nvPr>
            <p:ph type="title" hasCustomPrompt="1"/>
          </p:nvPr>
        </p:nvSpPr>
        <p:spPr/>
        <p:txBody>
          <a:bodyPr/>
          <a:lstStyle>
            <a:lvl1pPr>
              <a:defRPr/>
            </a:lvl1pPr>
          </a:lstStyle>
          <a:p>
            <a:r>
              <a:rPr lang="en-US" dirty="0"/>
              <a:t>Table slide</a:t>
            </a:r>
            <a:endParaRPr lang="en-AU" dirty="0"/>
          </a:p>
        </p:txBody>
      </p:sp>
    </p:spTree>
    <p:extLst>
      <p:ext uri="{BB962C8B-B14F-4D97-AF65-F5344CB8AC3E}">
        <p14:creationId xmlns:p14="http://schemas.microsoft.com/office/powerpoint/2010/main" val="23062642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ockup-website and app">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03225" y="2170114"/>
            <a:ext cx="5165725" cy="3213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Picture Placeholder 12"/>
          <p:cNvSpPr>
            <a:spLocks noGrp="1"/>
          </p:cNvSpPr>
          <p:nvPr>
            <p:ph type="pic" sz="quarter" idx="11" hasCustomPrompt="1"/>
          </p:nvPr>
        </p:nvSpPr>
        <p:spPr>
          <a:xfrm>
            <a:off x="1063101" y="2408068"/>
            <a:ext cx="3861786" cy="2416945"/>
          </a:xfrm>
          <a:prstGeom prst="rect">
            <a:avLst/>
          </a:prstGeom>
          <a:solidFill>
            <a:schemeClr val="bg1">
              <a:lumMod val="95000"/>
            </a:schemeClr>
          </a:solidFill>
        </p:spPr>
        <p:txBody>
          <a:bodyPr lIns="144000" tIns="108000" rIns="144000" bIns="108000">
            <a:normAutofit/>
          </a:bodyPr>
          <a:lstStyle>
            <a:lvl1pPr marL="0" marR="0" indent="0" algn="l" defTabSz="914400" rtl="0" eaLnBrk="0" fontAlgn="base" latinLnBrk="0" hangingPunct="0">
              <a:lnSpc>
                <a:spcPct val="100000"/>
              </a:lnSpc>
              <a:spcBef>
                <a:spcPts val="600"/>
              </a:spcBef>
              <a:spcAft>
                <a:spcPts val="0"/>
              </a:spcAft>
              <a:buClrTx/>
              <a:buSzTx/>
              <a:buFont typeface="Wingdings" panose="05000000000000000000" pitchFamily="2" charset="2"/>
              <a:buNone/>
              <a:tabLst/>
              <a:defRPr sz="1400"/>
            </a:lvl1pPr>
          </a:lstStyle>
          <a:p>
            <a:r>
              <a:rPr lang="en-AU" dirty="0"/>
              <a:t>Click icon to insert picture</a:t>
            </a:r>
          </a:p>
        </p:txBody>
      </p:sp>
      <p:pic>
        <p:nvPicPr>
          <p:cNvPr id="14" name="Picture 1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329931" y="1445659"/>
            <a:ext cx="2061228" cy="4631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Picture Placeholder 6"/>
          <p:cNvSpPr>
            <a:spLocks noGrp="1"/>
          </p:cNvSpPr>
          <p:nvPr>
            <p:ph type="pic" sz="quarter" idx="14" hasCustomPrompt="1"/>
          </p:nvPr>
        </p:nvSpPr>
        <p:spPr>
          <a:xfrm>
            <a:off x="6465163" y="2032987"/>
            <a:ext cx="1797728" cy="3160450"/>
          </a:xfrm>
          <a:prstGeom prst="roundRect">
            <a:avLst>
              <a:gd name="adj" fmla="val 1606"/>
            </a:avLst>
          </a:prstGeom>
          <a:solidFill>
            <a:schemeClr val="tx1">
              <a:lumMod val="50000"/>
              <a:lumOff val="50000"/>
            </a:schemeClr>
          </a:solidFill>
        </p:spPr>
        <p:txBody>
          <a:bodyPr lIns="144000" tIns="108000" rIns="144000" bIns="108000">
            <a:normAutofit/>
          </a:bodyPr>
          <a:lstStyle>
            <a:lvl1pPr>
              <a:defRPr sz="1400">
                <a:solidFill>
                  <a:schemeClr val="bg1"/>
                </a:solidFill>
              </a:defRPr>
            </a:lvl1pPr>
          </a:lstStyle>
          <a:p>
            <a:r>
              <a:rPr lang="en-AU" dirty="0"/>
              <a:t>Click icon to insert picture</a:t>
            </a:r>
          </a:p>
        </p:txBody>
      </p:sp>
      <p:sp>
        <p:nvSpPr>
          <p:cNvPr id="4" name="Title 3">
            <a:extLst>
              <a:ext uri="{FF2B5EF4-FFF2-40B4-BE49-F238E27FC236}">
                <a16:creationId xmlns:a16="http://schemas.microsoft.com/office/drawing/2014/main" id="{E1807FFA-A1D4-410F-88BC-1BF2B5D46046}"/>
              </a:ext>
            </a:extLst>
          </p:cNvPr>
          <p:cNvSpPr>
            <a:spLocks noGrp="1"/>
          </p:cNvSpPr>
          <p:nvPr>
            <p:ph type="title" hasCustomPrompt="1"/>
          </p:nvPr>
        </p:nvSpPr>
        <p:spPr/>
        <p:txBody>
          <a:bodyPr/>
          <a:lstStyle>
            <a:lvl1pPr>
              <a:defRPr/>
            </a:lvl1pPr>
          </a:lstStyle>
          <a:p>
            <a:r>
              <a:rPr lang="en-US" dirty="0"/>
              <a:t>Mockup slide – web and phone</a:t>
            </a:r>
            <a:endParaRPr lang="en-AU" dirty="0"/>
          </a:p>
        </p:txBody>
      </p:sp>
    </p:spTree>
    <p:extLst>
      <p:ext uri="{BB962C8B-B14F-4D97-AF65-F5344CB8AC3E}">
        <p14:creationId xmlns:p14="http://schemas.microsoft.com/office/powerpoint/2010/main" val="86580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ppt_x"/>
                                          </p:val>
                                        </p:tav>
                                        <p:tav tm="100000">
                                          <p:val>
                                            <p:strVal val="#ppt_x"/>
                                          </p:val>
                                        </p:tav>
                                      </p:tavLst>
                                    </p:anim>
                                    <p:anim calcmode="lin" valueType="num">
                                      <p:cBhvr additive="base">
                                        <p:cTn id="8" dur="10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750" fill="hold"/>
                                        <p:tgtEl>
                                          <p:spTgt spid="14"/>
                                        </p:tgtEl>
                                        <p:attrNameLst>
                                          <p:attrName>ppt_x</p:attrName>
                                        </p:attrNameLst>
                                      </p:cBhvr>
                                      <p:tavLst>
                                        <p:tav tm="0">
                                          <p:val>
                                            <p:strVal val="#ppt_x"/>
                                          </p:val>
                                        </p:tav>
                                        <p:tav tm="100000">
                                          <p:val>
                                            <p:strVal val="#ppt_x"/>
                                          </p:val>
                                        </p:tav>
                                      </p:tavLst>
                                    </p:anim>
                                    <p:anim calcmode="lin" valueType="num">
                                      <p:cBhvr additive="base">
                                        <p:cTn id="12" dur="75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one image">
    <p:spTree>
      <p:nvGrpSpPr>
        <p:cNvPr id="1" name=""/>
        <p:cNvGrpSpPr/>
        <p:nvPr/>
      </p:nvGrpSpPr>
      <p:grpSpPr>
        <a:xfrm>
          <a:off x="0" y="0"/>
          <a:ext cx="0" cy="0"/>
          <a:chOff x="0" y="0"/>
          <a:chExt cx="0" cy="0"/>
        </a:xfrm>
      </p:grpSpPr>
      <p:sp>
        <p:nvSpPr>
          <p:cNvPr id="13" name="Picture Placeholder 7">
            <a:extLst>
              <a:ext uri="{FF2B5EF4-FFF2-40B4-BE49-F238E27FC236}">
                <a16:creationId xmlns:a16="http://schemas.microsoft.com/office/drawing/2014/main" id="{63261037-D45B-4E11-9F49-85E7F71D81B8}"/>
              </a:ext>
            </a:extLst>
          </p:cNvPr>
          <p:cNvSpPr>
            <a:spLocks noGrp="1"/>
          </p:cNvSpPr>
          <p:nvPr>
            <p:ph type="pic" sz="quarter" idx="14"/>
          </p:nvPr>
        </p:nvSpPr>
        <p:spPr>
          <a:xfrm>
            <a:off x="4838700" y="365125"/>
            <a:ext cx="3667737" cy="5811838"/>
          </a:xfrm>
          <a:solidFill>
            <a:schemeClr val="bg1">
              <a:lumMod val="95000"/>
            </a:schemeClr>
          </a:solidFill>
        </p:spPr>
        <p:txBody>
          <a:bodyPr lIns="216000" tIns="216000" rIns="216000" bIns="216000">
            <a:normAutofit/>
          </a:bodyPr>
          <a:lstStyle>
            <a:lvl1pPr>
              <a:defRPr sz="1400">
                <a:solidFill>
                  <a:schemeClr val="tx2"/>
                </a:solidFill>
              </a:defRPr>
            </a:lvl1pPr>
          </a:lstStyle>
          <a:p>
            <a:r>
              <a:rPr lang="en-US" smtClean="0"/>
              <a:t>Click icon to add picture</a:t>
            </a:r>
            <a:endParaRPr lang="en-AU" dirty="0"/>
          </a:p>
        </p:txBody>
      </p:sp>
      <p:sp>
        <p:nvSpPr>
          <p:cNvPr id="5" name="Date Placeholder 4"/>
          <p:cNvSpPr>
            <a:spLocks noGrp="1"/>
          </p:cNvSpPr>
          <p:nvPr>
            <p:ph type="dt" sz="half" idx="10"/>
          </p:nvPr>
        </p:nvSpPr>
        <p:spPr/>
        <p:txBody>
          <a:bodyPr/>
          <a:lstStyle>
            <a:lvl1pPr>
              <a:defRPr>
                <a:solidFill>
                  <a:schemeClr val="accent1"/>
                </a:solidFill>
              </a:defRPr>
            </a:lvl1pPr>
          </a:lstStyle>
          <a:p>
            <a:fld id="{7F5AE29E-9FC9-4682-B1BF-B530FBF6C74B}" type="datetimeFigureOut">
              <a:rPr lang="en-GB" smtClean="0"/>
              <a:pPr/>
              <a:t>26/06/2018</a:t>
            </a:fld>
            <a:endParaRPr lang="en-GB"/>
          </a:p>
        </p:txBody>
      </p:sp>
      <p:sp>
        <p:nvSpPr>
          <p:cNvPr id="6" name="Footer Placeholder 5"/>
          <p:cNvSpPr>
            <a:spLocks noGrp="1"/>
          </p:cNvSpPr>
          <p:nvPr>
            <p:ph type="ftr" sz="quarter" idx="11"/>
          </p:nvPr>
        </p:nvSpPr>
        <p:spPr/>
        <p:txBody>
          <a:bodyPr/>
          <a:lstStyle>
            <a:lvl1pPr>
              <a:defRPr>
                <a:solidFill>
                  <a:schemeClr val="accent1"/>
                </a:solidFill>
              </a:defRPr>
            </a:lvl1pPr>
          </a:lstStyle>
          <a:p>
            <a:endParaRPr lang="en-GB" dirty="0"/>
          </a:p>
        </p:txBody>
      </p:sp>
      <p:sp>
        <p:nvSpPr>
          <p:cNvPr id="7" name="Slide Number Placeholder 6"/>
          <p:cNvSpPr>
            <a:spLocks noGrp="1"/>
          </p:cNvSpPr>
          <p:nvPr>
            <p:ph type="sldNum" sz="quarter" idx="12"/>
          </p:nvPr>
        </p:nvSpPr>
        <p:spPr/>
        <p:txBody>
          <a:bodyPr/>
          <a:lstStyle>
            <a:lvl1pPr>
              <a:defRPr>
                <a:solidFill>
                  <a:schemeClr val="accent1"/>
                </a:solidFill>
              </a:defRPr>
            </a:lvl1pPr>
          </a:lstStyle>
          <a:p>
            <a:fld id="{F5AEA0E0-5CC6-4BD0-905C-A0021E419432}" type="slidenum">
              <a:rPr lang="en-GB" smtClean="0"/>
              <a:pPr/>
              <a:t>‹#›</a:t>
            </a:fld>
            <a:endParaRPr lang="en-GB"/>
          </a:p>
        </p:txBody>
      </p:sp>
      <p:sp>
        <p:nvSpPr>
          <p:cNvPr id="10" name="Text Placeholder 8">
            <a:extLst>
              <a:ext uri="{FF2B5EF4-FFF2-40B4-BE49-F238E27FC236}">
                <a16:creationId xmlns:a16="http://schemas.microsoft.com/office/drawing/2014/main" id="{3399DAD4-A874-4EAB-AB3C-820568E6E783}"/>
              </a:ext>
            </a:extLst>
          </p:cNvPr>
          <p:cNvSpPr>
            <a:spLocks noGrp="1"/>
          </p:cNvSpPr>
          <p:nvPr>
            <p:ph type="body" sz="quarter" idx="13" hasCustomPrompt="1"/>
          </p:nvPr>
        </p:nvSpPr>
        <p:spPr>
          <a:xfrm>
            <a:off x="552450" y="1435100"/>
            <a:ext cx="3962400" cy="4741863"/>
          </a:xfrm>
        </p:spPr>
        <p:txBody>
          <a:bodyPr/>
          <a:lstStyle>
            <a:lvl1pPr>
              <a:defRPr/>
            </a:lvl1pPr>
          </a:lstStyle>
          <a:p>
            <a:pPr lvl="0"/>
            <a:r>
              <a:rPr lang="en-US" dirty="0"/>
              <a:t>Click to add text, press the Increase / Decrease list level button to move through type styles.</a:t>
            </a:r>
          </a:p>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3" name="Title 2">
            <a:extLst>
              <a:ext uri="{FF2B5EF4-FFF2-40B4-BE49-F238E27FC236}">
                <a16:creationId xmlns:a16="http://schemas.microsoft.com/office/drawing/2014/main" id="{62D7E4F4-3204-4342-90D8-70F6976D86EA}"/>
              </a:ext>
            </a:extLst>
          </p:cNvPr>
          <p:cNvSpPr>
            <a:spLocks noGrp="1"/>
          </p:cNvSpPr>
          <p:nvPr>
            <p:ph type="title" hasCustomPrompt="1"/>
          </p:nvPr>
        </p:nvSpPr>
        <p:spPr>
          <a:xfrm>
            <a:off x="552450" y="365125"/>
            <a:ext cx="3962400" cy="892175"/>
          </a:xfrm>
        </p:spPr>
        <p:txBody>
          <a:bodyPr/>
          <a:lstStyle>
            <a:lvl1pPr>
              <a:defRPr/>
            </a:lvl1pPr>
          </a:lstStyle>
          <a:p>
            <a:r>
              <a:rPr lang="en-US" dirty="0"/>
              <a:t>One image slide</a:t>
            </a:r>
            <a:endParaRPr lang="en-AU" dirty="0"/>
          </a:p>
        </p:txBody>
      </p:sp>
    </p:spTree>
    <p:extLst>
      <p:ext uri="{BB962C8B-B14F-4D97-AF65-F5344CB8AC3E}">
        <p14:creationId xmlns:p14="http://schemas.microsoft.com/office/powerpoint/2010/main" val="14288723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two images">
    <p:spTree>
      <p:nvGrpSpPr>
        <p:cNvPr id="1" name=""/>
        <p:cNvGrpSpPr/>
        <p:nvPr/>
      </p:nvGrpSpPr>
      <p:grpSpPr>
        <a:xfrm>
          <a:off x="0" y="0"/>
          <a:ext cx="0" cy="0"/>
          <a:chOff x="0" y="0"/>
          <a:chExt cx="0" cy="0"/>
        </a:xfrm>
      </p:grpSpPr>
      <p:sp>
        <p:nvSpPr>
          <p:cNvPr id="13" name="Picture Placeholder 7">
            <a:extLst>
              <a:ext uri="{FF2B5EF4-FFF2-40B4-BE49-F238E27FC236}">
                <a16:creationId xmlns:a16="http://schemas.microsoft.com/office/drawing/2014/main" id="{63261037-D45B-4E11-9F49-85E7F71D81B8}"/>
              </a:ext>
            </a:extLst>
          </p:cNvPr>
          <p:cNvSpPr>
            <a:spLocks noGrp="1"/>
          </p:cNvSpPr>
          <p:nvPr>
            <p:ph type="pic" sz="quarter" idx="14"/>
          </p:nvPr>
        </p:nvSpPr>
        <p:spPr>
          <a:xfrm>
            <a:off x="4838700" y="365125"/>
            <a:ext cx="3667737" cy="2982874"/>
          </a:xfrm>
          <a:solidFill>
            <a:schemeClr val="bg1">
              <a:lumMod val="95000"/>
            </a:schemeClr>
          </a:solidFill>
        </p:spPr>
        <p:txBody>
          <a:bodyPr lIns="216000" tIns="216000" rIns="216000" bIns="216000">
            <a:normAutofit/>
          </a:bodyPr>
          <a:lstStyle>
            <a:lvl1pPr>
              <a:defRPr sz="1400">
                <a:solidFill>
                  <a:schemeClr val="tx2"/>
                </a:solidFill>
              </a:defRPr>
            </a:lvl1pPr>
          </a:lstStyle>
          <a:p>
            <a:r>
              <a:rPr lang="en-US" smtClean="0"/>
              <a:t>Click icon to add picture</a:t>
            </a:r>
            <a:endParaRPr lang="en-AU" dirty="0"/>
          </a:p>
        </p:txBody>
      </p:sp>
      <p:sp>
        <p:nvSpPr>
          <p:cNvPr id="8" name="Picture Placeholder 7">
            <a:extLst>
              <a:ext uri="{FF2B5EF4-FFF2-40B4-BE49-F238E27FC236}">
                <a16:creationId xmlns:a16="http://schemas.microsoft.com/office/drawing/2014/main" id="{11764A97-71D3-4235-AECE-86159FC6FC78}"/>
              </a:ext>
            </a:extLst>
          </p:cNvPr>
          <p:cNvSpPr>
            <a:spLocks noGrp="1"/>
          </p:cNvSpPr>
          <p:nvPr>
            <p:ph type="pic" sz="quarter" idx="15"/>
          </p:nvPr>
        </p:nvSpPr>
        <p:spPr>
          <a:xfrm>
            <a:off x="4838700" y="3510000"/>
            <a:ext cx="3667737" cy="2666963"/>
          </a:xfrm>
          <a:solidFill>
            <a:schemeClr val="bg1">
              <a:lumMod val="95000"/>
            </a:schemeClr>
          </a:solidFill>
        </p:spPr>
        <p:txBody>
          <a:bodyPr lIns="216000" tIns="216000" rIns="216000" bIns="216000">
            <a:normAutofit/>
          </a:bodyPr>
          <a:lstStyle>
            <a:lvl1pPr>
              <a:defRPr sz="1400">
                <a:solidFill>
                  <a:schemeClr val="tx2"/>
                </a:solidFill>
              </a:defRPr>
            </a:lvl1pPr>
          </a:lstStyle>
          <a:p>
            <a:r>
              <a:rPr lang="en-US" smtClean="0"/>
              <a:t>Click icon to add picture</a:t>
            </a:r>
            <a:endParaRPr lang="en-AU" dirty="0"/>
          </a:p>
        </p:txBody>
      </p:sp>
      <p:sp>
        <p:nvSpPr>
          <p:cNvPr id="5" name="Date Placeholder 4"/>
          <p:cNvSpPr>
            <a:spLocks noGrp="1"/>
          </p:cNvSpPr>
          <p:nvPr>
            <p:ph type="dt" sz="half" idx="10"/>
          </p:nvPr>
        </p:nvSpPr>
        <p:spPr/>
        <p:txBody>
          <a:bodyPr/>
          <a:lstStyle>
            <a:lvl1pPr>
              <a:defRPr>
                <a:solidFill>
                  <a:schemeClr val="accent1"/>
                </a:solidFill>
              </a:defRPr>
            </a:lvl1pPr>
          </a:lstStyle>
          <a:p>
            <a:fld id="{7F5AE29E-9FC9-4682-B1BF-B530FBF6C74B}" type="datetimeFigureOut">
              <a:rPr lang="en-GB" smtClean="0"/>
              <a:pPr/>
              <a:t>26/06/2018</a:t>
            </a:fld>
            <a:endParaRPr lang="en-GB"/>
          </a:p>
        </p:txBody>
      </p:sp>
      <p:sp>
        <p:nvSpPr>
          <p:cNvPr id="6" name="Footer Placeholder 5"/>
          <p:cNvSpPr>
            <a:spLocks noGrp="1"/>
          </p:cNvSpPr>
          <p:nvPr>
            <p:ph type="ftr" sz="quarter" idx="11"/>
          </p:nvPr>
        </p:nvSpPr>
        <p:spPr/>
        <p:txBody>
          <a:bodyPr/>
          <a:lstStyle>
            <a:lvl1pPr>
              <a:defRPr>
                <a:solidFill>
                  <a:schemeClr val="accent1"/>
                </a:solidFill>
              </a:defRPr>
            </a:lvl1pPr>
          </a:lstStyle>
          <a:p>
            <a:endParaRPr lang="en-GB" dirty="0"/>
          </a:p>
        </p:txBody>
      </p:sp>
      <p:sp>
        <p:nvSpPr>
          <p:cNvPr id="7" name="Slide Number Placeholder 6"/>
          <p:cNvSpPr>
            <a:spLocks noGrp="1"/>
          </p:cNvSpPr>
          <p:nvPr>
            <p:ph type="sldNum" sz="quarter" idx="12"/>
          </p:nvPr>
        </p:nvSpPr>
        <p:spPr/>
        <p:txBody>
          <a:bodyPr/>
          <a:lstStyle>
            <a:lvl1pPr>
              <a:defRPr>
                <a:solidFill>
                  <a:schemeClr val="accent1"/>
                </a:solidFill>
              </a:defRPr>
            </a:lvl1pPr>
          </a:lstStyle>
          <a:p>
            <a:fld id="{F5AEA0E0-5CC6-4BD0-905C-A0021E419432}" type="slidenum">
              <a:rPr lang="en-GB" smtClean="0"/>
              <a:pPr/>
              <a:t>‹#›</a:t>
            </a:fld>
            <a:endParaRPr lang="en-GB"/>
          </a:p>
        </p:txBody>
      </p:sp>
      <p:sp>
        <p:nvSpPr>
          <p:cNvPr id="10" name="Text Placeholder 8">
            <a:extLst>
              <a:ext uri="{FF2B5EF4-FFF2-40B4-BE49-F238E27FC236}">
                <a16:creationId xmlns:a16="http://schemas.microsoft.com/office/drawing/2014/main" id="{3399DAD4-A874-4EAB-AB3C-820568E6E783}"/>
              </a:ext>
            </a:extLst>
          </p:cNvPr>
          <p:cNvSpPr>
            <a:spLocks noGrp="1"/>
          </p:cNvSpPr>
          <p:nvPr>
            <p:ph type="body" sz="quarter" idx="13" hasCustomPrompt="1"/>
          </p:nvPr>
        </p:nvSpPr>
        <p:spPr>
          <a:xfrm>
            <a:off x="552450" y="1435100"/>
            <a:ext cx="3962400" cy="4741863"/>
          </a:xfrm>
        </p:spPr>
        <p:txBody>
          <a:bodyPr/>
          <a:lstStyle>
            <a:lvl1pPr marL="0" marR="0" indent="0" algn="l" defTabSz="914400" rtl="0" eaLnBrk="0" fontAlgn="base" latinLnBrk="0" hangingPunct="0">
              <a:lnSpc>
                <a:spcPct val="100000"/>
              </a:lnSpc>
              <a:spcBef>
                <a:spcPts val="600"/>
              </a:spcBef>
              <a:spcAft>
                <a:spcPts val="0"/>
              </a:spcAft>
              <a:buClrTx/>
              <a:buSzTx/>
              <a:buFont typeface="Wingdings" panose="05000000000000000000" pitchFamily="2" charset="2"/>
              <a:buNone/>
              <a:tabLst/>
              <a:defRPr/>
            </a:lvl1pPr>
          </a:lstStyle>
          <a:p>
            <a:pPr marL="0" marR="0" lvl="0" indent="0" algn="l" defTabSz="914400" rtl="0" eaLnBrk="0" fontAlgn="base" latinLnBrk="0" hangingPunct="0">
              <a:lnSpc>
                <a:spcPct val="100000"/>
              </a:lnSpc>
              <a:spcBef>
                <a:spcPts val="600"/>
              </a:spcBef>
              <a:spcAft>
                <a:spcPts val="0"/>
              </a:spcAft>
              <a:buClrTx/>
              <a:buSzTx/>
              <a:buFont typeface="Wingdings" panose="05000000000000000000" pitchFamily="2" charset="2"/>
              <a:buNone/>
              <a:tabLst/>
              <a:defRPr/>
            </a:pPr>
            <a:r>
              <a:rPr lang="en-US" dirty="0"/>
              <a:t>Click to add text, press the Increase / Decrease list level button to move through type styles.</a:t>
            </a:r>
          </a:p>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3" name="Title 2">
            <a:extLst>
              <a:ext uri="{FF2B5EF4-FFF2-40B4-BE49-F238E27FC236}">
                <a16:creationId xmlns:a16="http://schemas.microsoft.com/office/drawing/2014/main" id="{62D7E4F4-3204-4342-90D8-70F6976D86EA}"/>
              </a:ext>
            </a:extLst>
          </p:cNvPr>
          <p:cNvSpPr>
            <a:spLocks noGrp="1"/>
          </p:cNvSpPr>
          <p:nvPr>
            <p:ph type="title" hasCustomPrompt="1"/>
          </p:nvPr>
        </p:nvSpPr>
        <p:spPr>
          <a:xfrm>
            <a:off x="552450" y="365125"/>
            <a:ext cx="3962400" cy="892175"/>
          </a:xfrm>
        </p:spPr>
        <p:txBody>
          <a:bodyPr/>
          <a:lstStyle>
            <a:lvl1pPr>
              <a:defRPr/>
            </a:lvl1pPr>
          </a:lstStyle>
          <a:p>
            <a:r>
              <a:rPr lang="en-US" dirty="0"/>
              <a:t>Two images slide</a:t>
            </a:r>
            <a:endParaRPr lang="en-AU" dirty="0"/>
          </a:p>
        </p:txBody>
      </p:sp>
    </p:spTree>
    <p:extLst>
      <p:ext uri="{BB962C8B-B14F-4D97-AF65-F5344CB8AC3E}">
        <p14:creationId xmlns:p14="http://schemas.microsoft.com/office/powerpoint/2010/main" val="6871853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One image and floating text">
    <p:spTree>
      <p:nvGrpSpPr>
        <p:cNvPr id="1" name=""/>
        <p:cNvGrpSpPr/>
        <p:nvPr/>
      </p:nvGrpSpPr>
      <p:grpSpPr>
        <a:xfrm>
          <a:off x="0" y="0"/>
          <a:ext cx="0" cy="0"/>
          <a:chOff x="0" y="0"/>
          <a:chExt cx="0" cy="0"/>
        </a:xfrm>
      </p:grpSpPr>
      <p:sp>
        <p:nvSpPr>
          <p:cNvPr id="13" name="Picture Placeholder 7">
            <a:extLst>
              <a:ext uri="{FF2B5EF4-FFF2-40B4-BE49-F238E27FC236}">
                <a16:creationId xmlns:a16="http://schemas.microsoft.com/office/drawing/2014/main" id="{63261037-D45B-4E11-9F49-85E7F71D81B8}"/>
              </a:ext>
            </a:extLst>
          </p:cNvPr>
          <p:cNvSpPr>
            <a:spLocks noGrp="1"/>
          </p:cNvSpPr>
          <p:nvPr>
            <p:ph type="pic" sz="quarter" idx="14"/>
          </p:nvPr>
        </p:nvSpPr>
        <p:spPr>
          <a:xfrm>
            <a:off x="675314" y="583036"/>
            <a:ext cx="7797567" cy="5593928"/>
          </a:xfrm>
          <a:solidFill>
            <a:schemeClr val="bg1">
              <a:lumMod val="85000"/>
            </a:schemeClr>
          </a:solidFill>
        </p:spPr>
        <p:txBody>
          <a:bodyPr lIns="216000" tIns="216000" rIns="216000" bIns="216000"/>
          <a:lstStyle>
            <a:lvl1pPr>
              <a:defRPr sz="1400">
                <a:solidFill>
                  <a:schemeClr val="tx2"/>
                </a:solidFill>
              </a:defRPr>
            </a:lvl1pPr>
          </a:lstStyle>
          <a:p>
            <a:r>
              <a:rPr lang="en-US" smtClean="0"/>
              <a:t>Click icon to add picture</a:t>
            </a:r>
            <a:endParaRPr lang="en-AU" dirty="0"/>
          </a:p>
        </p:txBody>
      </p:sp>
      <p:sp>
        <p:nvSpPr>
          <p:cNvPr id="5" name="Date Placeholder 4"/>
          <p:cNvSpPr>
            <a:spLocks noGrp="1"/>
          </p:cNvSpPr>
          <p:nvPr>
            <p:ph type="dt" sz="half" idx="10"/>
          </p:nvPr>
        </p:nvSpPr>
        <p:spPr/>
        <p:txBody>
          <a:bodyPr/>
          <a:lstStyle>
            <a:lvl1pPr>
              <a:defRPr>
                <a:solidFill>
                  <a:schemeClr val="accent1"/>
                </a:solidFill>
              </a:defRPr>
            </a:lvl1pPr>
          </a:lstStyle>
          <a:p>
            <a:fld id="{7F5AE29E-9FC9-4682-B1BF-B530FBF6C74B}" type="datetimeFigureOut">
              <a:rPr lang="en-GB" smtClean="0"/>
              <a:pPr/>
              <a:t>26/06/2018</a:t>
            </a:fld>
            <a:endParaRPr lang="en-GB"/>
          </a:p>
        </p:txBody>
      </p:sp>
      <p:sp>
        <p:nvSpPr>
          <p:cNvPr id="6" name="Footer Placeholder 5"/>
          <p:cNvSpPr>
            <a:spLocks noGrp="1"/>
          </p:cNvSpPr>
          <p:nvPr>
            <p:ph type="ftr" sz="quarter" idx="11"/>
          </p:nvPr>
        </p:nvSpPr>
        <p:spPr/>
        <p:txBody>
          <a:bodyPr/>
          <a:lstStyle>
            <a:lvl1pPr>
              <a:defRPr>
                <a:solidFill>
                  <a:schemeClr val="accent1"/>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accent1"/>
                </a:solidFill>
              </a:defRPr>
            </a:lvl1pPr>
          </a:lstStyle>
          <a:p>
            <a:fld id="{F5AEA0E0-5CC6-4BD0-905C-A0021E419432}" type="slidenum">
              <a:rPr lang="en-GB" smtClean="0"/>
              <a:pPr/>
              <a:t>‹#›</a:t>
            </a:fld>
            <a:endParaRPr lang="en-GB"/>
          </a:p>
        </p:txBody>
      </p:sp>
      <p:sp>
        <p:nvSpPr>
          <p:cNvPr id="10" name="Text Placeholder 8">
            <a:extLst>
              <a:ext uri="{FF2B5EF4-FFF2-40B4-BE49-F238E27FC236}">
                <a16:creationId xmlns:a16="http://schemas.microsoft.com/office/drawing/2014/main" id="{3399DAD4-A874-4EAB-AB3C-820568E6E783}"/>
              </a:ext>
            </a:extLst>
          </p:cNvPr>
          <p:cNvSpPr>
            <a:spLocks noGrp="1"/>
          </p:cNvSpPr>
          <p:nvPr>
            <p:ph type="body" sz="quarter" idx="13" hasCustomPrompt="1"/>
          </p:nvPr>
        </p:nvSpPr>
        <p:spPr>
          <a:xfrm>
            <a:off x="1077460" y="4300378"/>
            <a:ext cx="2876550" cy="1416719"/>
          </a:xfrm>
          <a:solidFill>
            <a:schemeClr val="bg1">
              <a:alpha val="80000"/>
            </a:schemeClr>
          </a:solidFill>
        </p:spPr>
        <p:txBody>
          <a:bodyPr lIns="216000" tIns="216000" rIns="216000" bIns="216000" anchor="ctr" anchorCtr="0"/>
          <a:lstStyle>
            <a:lvl1pPr>
              <a:defRPr>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en-US" dirty="0"/>
              <a:t>Click to add text, move, resize or delete as required.</a:t>
            </a:r>
          </a:p>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Tree>
    <p:extLst>
      <p:ext uri="{BB962C8B-B14F-4D97-AF65-F5344CB8AC3E}">
        <p14:creationId xmlns:p14="http://schemas.microsoft.com/office/powerpoint/2010/main" val="30172808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1321274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14" cstate="print">
            <a:extLst>
              <a:ext uri="{28A0092B-C50C-407E-A947-70E740481C1C}">
                <a14:useLocalDpi xmlns:a14="http://schemas.microsoft.com/office/drawing/2010/main" val="0"/>
              </a:ext>
            </a:extLst>
          </a:blip>
          <a:srcRect l="32871" r="32871"/>
          <a:stretch/>
        </p:blipFill>
        <p:spPr>
          <a:xfrm>
            <a:off x="0" y="6542088"/>
            <a:ext cx="9144000" cy="315008"/>
          </a:xfrm>
          <a:prstGeom prst="rect">
            <a:avLst/>
          </a:prstGeom>
        </p:spPr>
      </p:pic>
      <p:sp>
        <p:nvSpPr>
          <p:cNvPr id="2" name="Date Placeholder 1">
            <a:extLst>
              <a:ext uri="{FF2B5EF4-FFF2-40B4-BE49-F238E27FC236}">
                <a16:creationId xmlns:a16="http://schemas.microsoft.com/office/drawing/2014/main" id="{731CC02E-9BB8-44E5-BC03-6C078E5C4C3E}"/>
              </a:ext>
            </a:extLst>
          </p:cNvPr>
          <p:cNvSpPr>
            <a:spLocks noGrp="1"/>
          </p:cNvSpPr>
          <p:nvPr>
            <p:ph type="dt" sz="half" idx="2"/>
          </p:nvPr>
        </p:nvSpPr>
        <p:spPr>
          <a:xfrm>
            <a:off x="5829300" y="6176963"/>
            <a:ext cx="2133600" cy="365125"/>
          </a:xfrm>
          <a:prstGeom prst="rect">
            <a:avLst/>
          </a:prstGeom>
        </p:spPr>
        <p:txBody>
          <a:bodyPr vert="horz" lIns="91440" tIns="45720" rIns="91440" bIns="45720" rtlCol="0" anchor="ctr"/>
          <a:lstStyle>
            <a:lvl1pPr algn="r">
              <a:defRPr sz="1200">
                <a:solidFill>
                  <a:schemeClr val="accent1"/>
                </a:solidFill>
                <a:latin typeface="+mn-lt"/>
              </a:defRPr>
            </a:lvl1pPr>
          </a:lstStyle>
          <a:p>
            <a:fld id="{48E322B6-D2D7-4C3E-87FD-10357218A65A}" type="datetimeFigureOut">
              <a:rPr lang="en-AU" smtClean="0"/>
              <a:pPr/>
              <a:t>26/06/2018</a:t>
            </a:fld>
            <a:endParaRPr lang="en-AU" dirty="0"/>
          </a:p>
        </p:txBody>
      </p:sp>
      <p:sp>
        <p:nvSpPr>
          <p:cNvPr id="3" name="Footer Placeholder 2">
            <a:extLst>
              <a:ext uri="{FF2B5EF4-FFF2-40B4-BE49-F238E27FC236}">
                <a16:creationId xmlns:a16="http://schemas.microsoft.com/office/drawing/2014/main" id="{1CEB2F6F-3CD0-4A77-AB92-E500F79F13C5}"/>
              </a:ext>
            </a:extLst>
          </p:cNvPr>
          <p:cNvSpPr>
            <a:spLocks noGrp="1"/>
          </p:cNvSpPr>
          <p:nvPr>
            <p:ph type="ftr" sz="quarter" idx="3"/>
          </p:nvPr>
        </p:nvSpPr>
        <p:spPr>
          <a:xfrm>
            <a:off x="552450" y="6176963"/>
            <a:ext cx="5276850" cy="365125"/>
          </a:xfrm>
          <a:prstGeom prst="rect">
            <a:avLst/>
          </a:prstGeom>
        </p:spPr>
        <p:txBody>
          <a:bodyPr vert="horz" lIns="91440" tIns="45720" rIns="91440" bIns="45720" rtlCol="0" anchor="ctr"/>
          <a:lstStyle>
            <a:lvl1pPr algn="l">
              <a:defRPr sz="1200">
                <a:solidFill>
                  <a:schemeClr val="accent1"/>
                </a:solidFill>
                <a:latin typeface="+mn-lt"/>
              </a:defRPr>
            </a:lvl1pPr>
          </a:lstStyle>
          <a:p>
            <a:endParaRPr lang="en-AU" dirty="0"/>
          </a:p>
        </p:txBody>
      </p:sp>
      <p:sp>
        <p:nvSpPr>
          <p:cNvPr id="4" name="Slide Number Placeholder 3">
            <a:extLst>
              <a:ext uri="{FF2B5EF4-FFF2-40B4-BE49-F238E27FC236}">
                <a16:creationId xmlns:a16="http://schemas.microsoft.com/office/drawing/2014/main" id="{5D7BA7E8-CD06-4187-B5E6-FB06792AA683}"/>
              </a:ext>
            </a:extLst>
          </p:cNvPr>
          <p:cNvSpPr>
            <a:spLocks noGrp="1"/>
          </p:cNvSpPr>
          <p:nvPr>
            <p:ph type="sldNum" sz="quarter" idx="4"/>
          </p:nvPr>
        </p:nvSpPr>
        <p:spPr>
          <a:xfrm>
            <a:off x="7962900" y="6176963"/>
            <a:ext cx="628650" cy="365125"/>
          </a:xfrm>
          <a:prstGeom prst="rect">
            <a:avLst/>
          </a:prstGeom>
        </p:spPr>
        <p:txBody>
          <a:bodyPr vert="horz" lIns="91440" tIns="45720" rIns="91440" bIns="45720" rtlCol="0" anchor="ctr"/>
          <a:lstStyle>
            <a:lvl1pPr algn="r">
              <a:defRPr sz="1200">
                <a:solidFill>
                  <a:schemeClr val="accent1"/>
                </a:solidFill>
                <a:latin typeface="+mn-lt"/>
              </a:defRPr>
            </a:lvl1pPr>
          </a:lstStyle>
          <a:p>
            <a:fld id="{C587BDC6-F12A-410E-9A5D-22D3668430BB}" type="slidenum">
              <a:rPr lang="en-AU" smtClean="0"/>
              <a:pPr/>
              <a:t>‹#›</a:t>
            </a:fld>
            <a:endParaRPr lang="en-AU" dirty="0"/>
          </a:p>
        </p:txBody>
      </p:sp>
      <p:sp>
        <p:nvSpPr>
          <p:cNvPr id="5" name="Text Placeholder 4">
            <a:extLst>
              <a:ext uri="{FF2B5EF4-FFF2-40B4-BE49-F238E27FC236}">
                <a16:creationId xmlns:a16="http://schemas.microsoft.com/office/drawing/2014/main" id="{7FF88319-A8AD-488C-B4E8-F393167447E6}"/>
              </a:ext>
            </a:extLst>
          </p:cNvPr>
          <p:cNvSpPr>
            <a:spLocks noGrp="1"/>
          </p:cNvSpPr>
          <p:nvPr>
            <p:ph type="body" idx="1"/>
          </p:nvPr>
        </p:nvSpPr>
        <p:spPr>
          <a:xfrm>
            <a:off x="552450" y="1435100"/>
            <a:ext cx="8039100" cy="4741863"/>
          </a:xfrm>
          <a:prstGeom prst="rect">
            <a:avLst/>
          </a:prstGeom>
        </p:spPr>
        <p:txBody>
          <a:bodyPr vert="horz" lIns="91440" tIns="45720" rIns="91440" bIns="4572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6</a:t>
            </a:r>
          </a:p>
          <a:p>
            <a:pPr lvl="6"/>
            <a:r>
              <a:rPr lang="en-US" dirty="0"/>
              <a:t>7</a:t>
            </a:r>
          </a:p>
          <a:p>
            <a:pPr lvl="7"/>
            <a:r>
              <a:rPr lang="en-US" dirty="0"/>
              <a:t>8</a:t>
            </a:r>
          </a:p>
          <a:p>
            <a:pPr lvl="8"/>
            <a:r>
              <a:rPr lang="en-US" dirty="0"/>
              <a:t>9</a:t>
            </a:r>
            <a:endParaRPr lang="en-AU" dirty="0"/>
          </a:p>
        </p:txBody>
      </p:sp>
      <p:sp>
        <p:nvSpPr>
          <p:cNvPr id="6" name="Title Placeholder 5">
            <a:extLst>
              <a:ext uri="{FF2B5EF4-FFF2-40B4-BE49-F238E27FC236}">
                <a16:creationId xmlns:a16="http://schemas.microsoft.com/office/drawing/2014/main" id="{EE345737-7BFF-4871-80D5-D54DCAFD4934}"/>
              </a:ext>
            </a:extLst>
          </p:cNvPr>
          <p:cNvSpPr>
            <a:spLocks noGrp="1"/>
          </p:cNvSpPr>
          <p:nvPr>
            <p:ph type="title"/>
          </p:nvPr>
        </p:nvSpPr>
        <p:spPr>
          <a:xfrm>
            <a:off x="552450" y="365125"/>
            <a:ext cx="8039100" cy="892175"/>
          </a:xfrm>
          <a:prstGeom prst="rect">
            <a:avLst/>
          </a:prstGeom>
        </p:spPr>
        <p:txBody>
          <a:bodyPr vert="horz" lIns="91440" tIns="45720" rIns="91440" bIns="45720" rtlCol="0" anchor="ctr">
            <a:noAutofit/>
          </a:bodyPr>
          <a:lstStyle/>
          <a:p>
            <a:r>
              <a:rPr lang="en-US" smtClean="0"/>
              <a:t>Click to edit Master title style</a:t>
            </a:r>
            <a:endParaRPr lang="en-AU" dirty="0"/>
          </a:p>
        </p:txBody>
      </p:sp>
    </p:spTree>
  </p:cSld>
  <p:clrMap bg1="lt1" tx1="dk1" bg2="lt2" tx2="dk2" accent1="accent1" accent2="accent2" accent3="accent3" accent4="accent4" accent5="accent5" accent6="accent6" hlink="hlink" folHlink="folHlink"/>
  <p:sldLayoutIdLst>
    <p:sldLayoutId id="2147483764" r:id="rId1"/>
    <p:sldLayoutId id="2147483807" r:id="rId2"/>
    <p:sldLayoutId id="2147483805" r:id="rId3"/>
    <p:sldLayoutId id="2147483808" r:id="rId4"/>
    <p:sldLayoutId id="2147483800" r:id="rId5"/>
    <p:sldLayoutId id="2147483802" r:id="rId6"/>
    <p:sldLayoutId id="2147483809" r:id="rId7"/>
    <p:sldLayoutId id="2147483798" r:id="rId8"/>
    <p:sldLayoutId id="2147483813" r:id="rId9"/>
    <p:sldLayoutId id="2147483811" r:id="rId10"/>
    <p:sldLayoutId id="2147483812" r:id="rId11"/>
    <p:sldLayoutId id="2147483782" r:id="rId12"/>
  </p:sldLayoutIdLst>
  <p:txStyles>
    <p:titleStyle>
      <a:lvl1pPr algn="l" rtl="0" eaLnBrk="1" fontAlgn="base" hangingPunct="1">
        <a:lnSpc>
          <a:spcPct val="90000"/>
        </a:lnSpc>
        <a:spcBef>
          <a:spcPct val="0"/>
        </a:spcBef>
        <a:spcAft>
          <a:spcPct val="0"/>
        </a:spcAft>
        <a:defRPr sz="3200" kern="1200" baseline="0">
          <a:solidFill>
            <a:schemeClr val="accent1"/>
          </a:solidFill>
          <a:latin typeface="Segoe UI Semibold" panose="020B0702040204020203" pitchFamily="34" charset="0"/>
          <a:ea typeface="+mj-ea"/>
          <a:cs typeface="+mj-cs"/>
        </a:defRPr>
      </a:lvl1pPr>
      <a:lvl2pPr algn="l" rtl="0" eaLnBrk="1" fontAlgn="base" hangingPunct="1">
        <a:lnSpc>
          <a:spcPct val="90000"/>
        </a:lnSpc>
        <a:spcBef>
          <a:spcPct val="0"/>
        </a:spcBef>
        <a:spcAft>
          <a:spcPct val="0"/>
        </a:spcAft>
        <a:defRPr sz="4400">
          <a:solidFill>
            <a:schemeClr val="tx1"/>
          </a:solidFill>
          <a:latin typeface="Lato Heavy" pitchFamily="34" charset="0"/>
        </a:defRPr>
      </a:lvl2pPr>
      <a:lvl3pPr algn="l" rtl="0" eaLnBrk="1" fontAlgn="base" hangingPunct="1">
        <a:lnSpc>
          <a:spcPct val="90000"/>
        </a:lnSpc>
        <a:spcBef>
          <a:spcPct val="0"/>
        </a:spcBef>
        <a:spcAft>
          <a:spcPct val="0"/>
        </a:spcAft>
        <a:defRPr sz="4400">
          <a:solidFill>
            <a:schemeClr val="tx1"/>
          </a:solidFill>
          <a:latin typeface="Lato Heavy" pitchFamily="34" charset="0"/>
        </a:defRPr>
      </a:lvl3pPr>
      <a:lvl4pPr algn="l" rtl="0" eaLnBrk="1" fontAlgn="base" hangingPunct="1">
        <a:lnSpc>
          <a:spcPct val="90000"/>
        </a:lnSpc>
        <a:spcBef>
          <a:spcPct val="0"/>
        </a:spcBef>
        <a:spcAft>
          <a:spcPct val="0"/>
        </a:spcAft>
        <a:defRPr sz="4400">
          <a:solidFill>
            <a:schemeClr val="tx1"/>
          </a:solidFill>
          <a:latin typeface="Lato Heavy" pitchFamily="34" charset="0"/>
        </a:defRPr>
      </a:lvl4pPr>
      <a:lvl5pPr algn="l" rtl="0" eaLnBrk="1" fontAlgn="base" hangingPunct="1">
        <a:lnSpc>
          <a:spcPct val="90000"/>
        </a:lnSpc>
        <a:spcBef>
          <a:spcPct val="0"/>
        </a:spcBef>
        <a:spcAft>
          <a:spcPct val="0"/>
        </a:spcAft>
        <a:defRPr sz="4400">
          <a:solidFill>
            <a:schemeClr val="tx1"/>
          </a:solidFill>
          <a:latin typeface="Lato Heavy" pitchFamily="34" charset="0"/>
        </a:defRPr>
      </a:lvl5pPr>
      <a:lvl6pPr marL="457200" algn="l" rtl="0" eaLnBrk="1" fontAlgn="base" hangingPunct="1">
        <a:lnSpc>
          <a:spcPct val="90000"/>
        </a:lnSpc>
        <a:spcBef>
          <a:spcPct val="0"/>
        </a:spcBef>
        <a:spcAft>
          <a:spcPct val="0"/>
        </a:spcAft>
        <a:defRPr sz="4400">
          <a:solidFill>
            <a:schemeClr val="tx1"/>
          </a:solidFill>
          <a:latin typeface="Lato Heavy" pitchFamily="34" charset="0"/>
        </a:defRPr>
      </a:lvl6pPr>
      <a:lvl7pPr marL="914400" algn="l" rtl="0" eaLnBrk="1" fontAlgn="base" hangingPunct="1">
        <a:lnSpc>
          <a:spcPct val="90000"/>
        </a:lnSpc>
        <a:spcBef>
          <a:spcPct val="0"/>
        </a:spcBef>
        <a:spcAft>
          <a:spcPct val="0"/>
        </a:spcAft>
        <a:defRPr sz="4400">
          <a:solidFill>
            <a:schemeClr val="tx1"/>
          </a:solidFill>
          <a:latin typeface="Lato Heavy" pitchFamily="34" charset="0"/>
        </a:defRPr>
      </a:lvl7pPr>
      <a:lvl8pPr marL="1371600" algn="l" rtl="0" eaLnBrk="1" fontAlgn="base" hangingPunct="1">
        <a:lnSpc>
          <a:spcPct val="90000"/>
        </a:lnSpc>
        <a:spcBef>
          <a:spcPct val="0"/>
        </a:spcBef>
        <a:spcAft>
          <a:spcPct val="0"/>
        </a:spcAft>
        <a:defRPr sz="4400">
          <a:solidFill>
            <a:schemeClr val="tx1"/>
          </a:solidFill>
          <a:latin typeface="Lato Heavy" pitchFamily="34" charset="0"/>
        </a:defRPr>
      </a:lvl8pPr>
      <a:lvl9pPr marL="1828800" algn="l" rtl="0" eaLnBrk="1" fontAlgn="base" hangingPunct="1">
        <a:lnSpc>
          <a:spcPct val="90000"/>
        </a:lnSpc>
        <a:spcBef>
          <a:spcPct val="0"/>
        </a:spcBef>
        <a:spcAft>
          <a:spcPct val="0"/>
        </a:spcAft>
        <a:defRPr sz="4400">
          <a:solidFill>
            <a:schemeClr val="tx1"/>
          </a:solidFill>
          <a:latin typeface="Lato Heavy" pitchFamily="34" charset="0"/>
        </a:defRPr>
      </a:lvl9pPr>
    </p:titleStyle>
    <p:bodyStyle>
      <a:lvl1pPr marL="0" marR="0" indent="0" algn="l" defTabSz="914400" rtl="0" eaLnBrk="1" fontAlgn="base" latinLnBrk="0" hangingPunct="1">
        <a:lnSpc>
          <a:spcPct val="100000"/>
        </a:lnSpc>
        <a:spcBef>
          <a:spcPts val="600"/>
        </a:spcBef>
        <a:spcAft>
          <a:spcPts val="0"/>
        </a:spcAft>
        <a:buClrTx/>
        <a:buSzTx/>
        <a:buFont typeface="Wingdings" panose="05000000000000000000" pitchFamily="2" charset="2"/>
        <a:buNone/>
        <a:tabLst/>
        <a:defRPr sz="1800" kern="1200" baseline="0">
          <a:solidFill>
            <a:schemeClr val="tx2"/>
          </a:solidFill>
          <a:latin typeface="Segoe UI Semibold" panose="020B0702040204020203" pitchFamily="34" charset="0"/>
          <a:ea typeface="+mn-ea"/>
          <a:cs typeface="+mn-cs"/>
        </a:defRPr>
      </a:lvl1pPr>
      <a:lvl2pPr marL="216000" marR="0" indent="-216000" algn="l" defTabSz="914400" rtl="0" eaLnBrk="1" fontAlgn="base" latinLnBrk="0" hangingPunct="1">
        <a:lnSpc>
          <a:spcPct val="100000"/>
        </a:lnSpc>
        <a:spcBef>
          <a:spcPts val="600"/>
        </a:spcBef>
        <a:spcAft>
          <a:spcPts val="0"/>
        </a:spcAft>
        <a:buClrTx/>
        <a:buSzTx/>
        <a:buFont typeface="Arial" panose="020B0604020202020204" pitchFamily="34" charset="0"/>
        <a:buChar char="•"/>
        <a:tabLst/>
        <a:defRPr sz="1800" kern="1200" baseline="0">
          <a:solidFill>
            <a:schemeClr val="tx2"/>
          </a:solidFill>
          <a:latin typeface="Segoe UI Semibold" panose="020B0702040204020203" pitchFamily="34" charset="0"/>
          <a:ea typeface="+mn-ea"/>
          <a:cs typeface="+mn-cs"/>
        </a:defRPr>
      </a:lvl2pPr>
      <a:lvl3pPr marL="216000" marR="0" indent="0" algn="l" defTabSz="914400" rtl="0" eaLnBrk="1" fontAlgn="base" latinLnBrk="0" hangingPunct="1">
        <a:lnSpc>
          <a:spcPct val="100000"/>
        </a:lnSpc>
        <a:spcBef>
          <a:spcPts val="600"/>
        </a:spcBef>
        <a:spcAft>
          <a:spcPct val="0"/>
        </a:spcAft>
        <a:buClrTx/>
        <a:buSzTx/>
        <a:buFont typeface="Arial" panose="020B0604020202020204" pitchFamily="34" charset="0"/>
        <a:buNone/>
        <a:tabLst/>
        <a:defRPr sz="1800" kern="1200" baseline="0">
          <a:solidFill>
            <a:schemeClr val="tx2"/>
          </a:solidFill>
          <a:latin typeface="Segoe UI Semibold" panose="020B0702040204020203" pitchFamily="34" charset="0"/>
          <a:ea typeface="+mn-ea"/>
          <a:cs typeface="+mn-cs"/>
        </a:defRPr>
      </a:lvl3pPr>
      <a:lvl4pPr marL="432000" indent="-216000" algn="l" rtl="0" eaLnBrk="1" fontAlgn="base" hangingPunct="1">
        <a:lnSpc>
          <a:spcPct val="100000"/>
        </a:lnSpc>
        <a:spcBef>
          <a:spcPts val="600"/>
        </a:spcBef>
        <a:spcAft>
          <a:spcPct val="0"/>
        </a:spcAft>
        <a:buFont typeface="Arial" panose="020B0604020202020204" pitchFamily="34" charset="0"/>
        <a:buChar char="•"/>
        <a:defRPr sz="1800" kern="1200">
          <a:solidFill>
            <a:schemeClr val="tx2"/>
          </a:solidFill>
          <a:latin typeface="+mn-lt"/>
          <a:ea typeface="+mn-ea"/>
          <a:cs typeface="+mn-cs"/>
        </a:defRPr>
      </a:lvl4pPr>
      <a:lvl5pPr marL="432000" indent="0" algn="l" rtl="0" eaLnBrk="1" fontAlgn="base" hangingPunct="1">
        <a:lnSpc>
          <a:spcPct val="100000"/>
        </a:lnSpc>
        <a:spcBef>
          <a:spcPts val="600"/>
        </a:spcBef>
        <a:spcAft>
          <a:spcPct val="0"/>
        </a:spcAft>
        <a:buFont typeface="Arial" panose="020B0604020202020204" pitchFamily="34" charset="0"/>
        <a:buNone/>
        <a:defRPr sz="1800" kern="1200">
          <a:solidFill>
            <a:schemeClr val="tx2"/>
          </a:solidFill>
          <a:latin typeface="+mn-lt"/>
          <a:ea typeface="+mn-ea"/>
          <a:cs typeface="+mn-cs"/>
        </a:defRPr>
      </a:lvl5pPr>
      <a:lvl6pPr marL="432000" indent="-432000" algn="l" defTabSz="914400" rtl="0" eaLnBrk="1" latinLnBrk="0" hangingPunct="1">
        <a:lnSpc>
          <a:spcPct val="100000"/>
        </a:lnSpc>
        <a:spcBef>
          <a:spcPts val="600"/>
        </a:spcBef>
        <a:buFont typeface="+mj-lt"/>
        <a:buAutoNum type="arabicPeriod"/>
        <a:defRPr sz="1800" kern="1200">
          <a:solidFill>
            <a:schemeClr val="tx2"/>
          </a:solidFill>
          <a:latin typeface="+mn-lt"/>
          <a:ea typeface="+mn-ea"/>
          <a:cs typeface="+mn-cs"/>
        </a:defRPr>
      </a:lvl6pPr>
      <a:lvl7pPr marL="0" indent="0" algn="l" defTabSz="914400" rtl="0" eaLnBrk="1" latinLnBrk="0" hangingPunct="1">
        <a:lnSpc>
          <a:spcPct val="100000"/>
        </a:lnSpc>
        <a:spcBef>
          <a:spcPts val="600"/>
        </a:spcBef>
        <a:buFont typeface="Arial" panose="020B0604020202020204" pitchFamily="34" charset="0"/>
        <a:buNone/>
        <a:defRPr sz="1800" kern="1200">
          <a:solidFill>
            <a:schemeClr val="accent2"/>
          </a:solidFill>
          <a:latin typeface="+mn-lt"/>
          <a:ea typeface="+mn-ea"/>
          <a:cs typeface="+mn-cs"/>
        </a:defRPr>
      </a:lvl7pPr>
      <a:lvl8pPr marL="0" indent="0" algn="l" defTabSz="914400" rtl="0" eaLnBrk="1" latinLnBrk="0" hangingPunct="1">
        <a:lnSpc>
          <a:spcPct val="100000"/>
        </a:lnSpc>
        <a:spcBef>
          <a:spcPts val="600"/>
        </a:spcBef>
        <a:buFont typeface="Arial" panose="020B0604020202020204" pitchFamily="34" charset="0"/>
        <a:buNone/>
        <a:defRPr sz="1800" kern="1200">
          <a:solidFill>
            <a:schemeClr val="accent1"/>
          </a:solidFill>
          <a:latin typeface="+mn-lt"/>
          <a:ea typeface="+mn-ea"/>
          <a:cs typeface="+mn-cs"/>
        </a:defRPr>
      </a:lvl8pPr>
      <a:lvl9pPr marL="0" indent="0" algn="l" defTabSz="914400" rtl="0" eaLnBrk="1" latinLnBrk="0" hangingPunct="1">
        <a:lnSpc>
          <a:spcPct val="100000"/>
        </a:lnSpc>
        <a:spcBef>
          <a:spcPts val="600"/>
        </a:spcBef>
        <a:buFont typeface="Arial" panose="020B0604020202020204" pitchFamily="34" charset="0"/>
        <a:buNone/>
        <a:defRPr sz="18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hyperlink" Target="https://www.surveymonkey.com/r/HorseID"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63875" y="1860330"/>
            <a:ext cx="7007463" cy="1541438"/>
          </a:xfrm>
        </p:spPr>
        <p:txBody>
          <a:bodyPr/>
          <a:lstStyle/>
          <a:p>
            <a:pPr algn="ctr"/>
            <a:r>
              <a:rPr lang="en-AU" dirty="0" smtClean="0"/>
              <a:t>People Horses Culture </a:t>
            </a:r>
            <a:br>
              <a:rPr lang="en-AU" dirty="0" smtClean="0"/>
            </a:br>
            <a:r>
              <a:rPr lang="en-AU" dirty="0" smtClean="0"/>
              <a:t>Morphettville, South Australia </a:t>
            </a:r>
            <a:br>
              <a:rPr lang="en-AU" dirty="0" smtClean="0"/>
            </a:br>
            <a:r>
              <a:rPr lang="en-AU" dirty="0" smtClean="0"/>
              <a:t>24 May 2018</a:t>
            </a:r>
            <a:endParaRPr lang="en-AU" dirty="0"/>
          </a:p>
        </p:txBody>
      </p:sp>
      <p:sp>
        <p:nvSpPr>
          <p:cNvPr id="5" name="Subtitle 4"/>
          <p:cNvSpPr>
            <a:spLocks noGrp="1"/>
          </p:cNvSpPr>
          <p:nvPr>
            <p:ph type="subTitle" idx="1"/>
          </p:nvPr>
        </p:nvSpPr>
        <p:spPr>
          <a:xfrm>
            <a:off x="1040524" y="3836277"/>
            <a:ext cx="7545828" cy="2280744"/>
          </a:xfrm>
        </p:spPr>
        <p:txBody>
          <a:bodyPr/>
          <a:lstStyle/>
          <a:p>
            <a:pPr algn="ctr"/>
            <a:r>
              <a:rPr lang="en-AU" dirty="0" smtClean="0"/>
              <a:t>NSW Department of Primary Industries</a:t>
            </a:r>
          </a:p>
          <a:p>
            <a:pPr algn="ctr"/>
            <a:r>
              <a:rPr lang="en-AU" dirty="0" smtClean="0"/>
              <a:t>Horse identification and traceability survey results</a:t>
            </a:r>
          </a:p>
          <a:p>
            <a:endParaRPr lang="en-AU" sz="1200" dirty="0" smtClean="0"/>
          </a:p>
          <a:p>
            <a:r>
              <a:rPr lang="en-AU" sz="1200" dirty="0" smtClean="0"/>
              <a:t>Lisa Burrows</a:t>
            </a:r>
          </a:p>
          <a:p>
            <a:r>
              <a:rPr lang="en-AU" sz="1200" dirty="0" smtClean="0"/>
              <a:t>Leader Traceability</a:t>
            </a:r>
          </a:p>
          <a:p>
            <a:r>
              <a:rPr lang="en-AU" sz="1200" dirty="0" smtClean="0"/>
              <a:t>NSW Department of Primary Industries</a:t>
            </a:r>
          </a:p>
          <a:p>
            <a:r>
              <a:rPr lang="en-AU" sz="1200" dirty="0"/>
              <a:t>l</a:t>
            </a:r>
            <a:r>
              <a:rPr lang="en-AU" sz="1200" dirty="0" smtClean="0"/>
              <a:t>isa.burrows@dpi.nsw.gov.au</a:t>
            </a:r>
          </a:p>
          <a:p>
            <a:endParaRPr lang="en-AU" sz="1200" dirty="0"/>
          </a:p>
        </p:txBody>
      </p:sp>
    </p:spTree>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7270D7-4401-4768-A23A-932B8E55AB63}"/>
              </a:ext>
            </a:extLst>
          </p:cNvPr>
          <p:cNvSpPr>
            <a:spLocks noGrp="1"/>
          </p:cNvSpPr>
          <p:nvPr>
            <p:ph type="title"/>
          </p:nvPr>
        </p:nvSpPr>
        <p:spPr/>
        <p:txBody>
          <a:bodyPr/>
          <a:lstStyle/>
          <a:p>
            <a:r>
              <a:rPr lang="en-AU" dirty="0" smtClean="0"/>
              <a:t>Origins of horse survey</a:t>
            </a:r>
            <a:endParaRPr lang="en-AU" dirty="0"/>
          </a:p>
        </p:txBody>
      </p:sp>
      <p:sp>
        <p:nvSpPr>
          <p:cNvPr id="3" name="Content Placeholder 2">
            <a:extLst>
              <a:ext uri="{FF2B5EF4-FFF2-40B4-BE49-F238E27FC236}">
                <a16:creationId xmlns:a16="http://schemas.microsoft.com/office/drawing/2014/main" id="{9FC9F59D-C10C-4B4C-9A4E-CE4A6243D9BA}"/>
              </a:ext>
            </a:extLst>
          </p:cNvPr>
          <p:cNvSpPr>
            <a:spLocks noGrp="1"/>
          </p:cNvSpPr>
          <p:nvPr>
            <p:ph idx="1"/>
          </p:nvPr>
        </p:nvSpPr>
        <p:spPr>
          <a:xfrm>
            <a:off x="499898" y="1161831"/>
            <a:ext cx="8039100" cy="5133866"/>
          </a:xfrm>
        </p:spPr>
        <p:txBody>
          <a:bodyPr/>
          <a:lstStyle/>
          <a:p>
            <a:pPr marL="342900" indent="-342900">
              <a:buFont typeface="Arial" panose="020B0604020202020204" pitchFamily="34" charset="0"/>
              <a:buChar char="•"/>
            </a:pPr>
            <a:r>
              <a:rPr lang="en-AU" sz="2200" dirty="0" smtClean="0"/>
              <a:t>Tragic horse accident involving death of a girl at Dubbo jillaroo school </a:t>
            </a:r>
            <a:r>
              <a:rPr lang="en-AU" sz="2200" smtClean="0"/>
              <a:t>in 2009</a:t>
            </a:r>
            <a:endParaRPr lang="en-AU" sz="2200" dirty="0" smtClean="0"/>
          </a:p>
          <a:p>
            <a:pPr marL="342900" indent="-342900">
              <a:buFont typeface="Arial" panose="020B0604020202020204" pitchFamily="34" charset="0"/>
              <a:buChar char="•"/>
            </a:pPr>
            <a:r>
              <a:rPr lang="en-AU" sz="2200" dirty="0" smtClean="0"/>
              <a:t>Parents sought change – wanted lifetime traceability of horses and safety for horse riders/users in workplaces</a:t>
            </a:r>
          </a:p>
          <a:p>
            <a:pPr marL="342900" indent="-342900">
              <a:buFont typeface="Arial" panose="020B0604020202020204" pitchFamily="34" charset="0"/>
              <a:buChar char="•"/>
            </a:pPr>
            <a:r>
              <a:rPr lang="en-AU" sz="2200" dirty="0" smtClean="0"/>
              <a:t>Resulted in 2016 ‘Code of Practice for managing risks when new/inexperienced riders/handlers interact with horses in the workplace’ (</a:t>
            </a:r>
            <a:r>
              <a:rPr lang="en-AU" sz="2200" dirty="0" err="1" smtClean="0"/>
              <a:t>SafeWork</a:t>
            </a:r>
            <a:r>
              <a:rPr lang="en-AU" sz="2200" dirty="0" smtClean="0"/>
              <a:t> NSW)</a:t>
            </a:r>
          </a:p>
          <a:p>
            <a:pPr marL="342900" indent="-342900">
              <a:buFont typeface="Arial" panose="020B0604020202020204" pitchFamily="34" charset="0"/>
              <a:buChar char="•"/>
            </a:pPr>
            <a:r>
              <a:rPr lang="en-AU" sz="2200" dirty="0" smtClean="0"/>
              <a:t>Strong support by NSW Police for horse identification and some traceability – lost/stolen horses; misrepresentation</a:t>
            </a:r>
          </a:p>
          <a:p>
            <a:pPr marL="342900" indent="-342900">
              <a:buFont typeface="Arial" panose="020B0604020202020204" pitchFamily="34" charset="0"/>
              <a:buChar char="•"/>
            </a:pPr>
            <a:r>
              <a:rPr lang="en-AU" sz="2200" dirty="0" smtClean="0"/>
              <a:t>Realised that life time traceability – like NLIS for cattle – is not practical for horse industry at this stage</a:t>
            </a:r>
          </a:p>
          <a:p>
            <a:pPr marL="342900" indent="-342900">
              <a:buFont typeface="Arial" panose="020B0604020202020204" pitchFamily="34" charset="0"/>
              <a:buChar char="•"/>
            </a:pPr>
            <a:r>
              <a:rPr lang="en-AU" sz="2200" dirty="0" smtClean="0"/>
              <a:t>Animal Health Committee asked DPI in April 2016 to consult further – hence the 2017 DPI Horse ID and traceability survey</a:t>
            </a:r>
          </a:p>
          <a:p>
            <a:pPr marL="342900" indent="-342900">
              <a:buFont typeface="Arial" panose="020B0604020202020204" pitchFamily="34" charset="0"/>
              <a:buChar char="•"/>
            </a:pPr>
            <a:endParaRPr lang="en-AU" sz="2100" dirty="0" smtClean="0"/>
          </a:p>
          <a:p>
            <a:pPr marL="342900" indent="-342900">
              <a:buFont typeface="Arial" panose="020B0604020202020204" pitchFamily="34" charset="0"/>
              <a:buChar char="•"/>
            </a:pPr>
            <a:endParaRPr lang="en-AU" sz="2200" dirty="0" smtClean="0"/>
          </a:p>
          <a:p>
            <a:endParaRPr lang="en-AU" sz="2400" dirty="0" smtClean="0"/>
          </a:p>
          <a:p>
            <a:pPr marL="285750" indent="-285750">
              <a:buFont typeface="Arial" panose="020B0604020202020204" pitchFamily="34" charset="0"/>
              <a:buChar char="•"/>
            </a:pPr>
            <a:endParaRPr lang="en-AU" sz="2400" dirty="0" smtClean="0"/>
          </a:p>
          <a:p>
            <a:pPr marL="285750" indent="-285750">
              <a:buFont typeface="Arial" panose="020B0604020202020204" pitchFamily="34" charset="0"/>
              <a:buChar char="•"/>
            </a:pPr>
            <a:endParaRPr lang="en-AU" sz="2400" dirty="0"/>
          </a:p>
        </p:txBody>
      </p:sp>
    </p:spTree>
    <p:extLst>
      <p:ext uri="{BB962C8B-B14F-4D97-AF65-F5344CB8AC3E}">
        <p14:creationId xmlns:p14="http://schemas.microsoft.com/office/powerpoint/2010/main" val="26335862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562961" y="2722179"/>
            <a:ext cx="4334859" cy="3174123"/>
          </a:xfrm>
        </p:spPr>
        <p:txBody>
          <a:bodyPr/>
          <a:lstStyle/>
          <a:p>
            <a:r>
              <a:rPr lang="en-AU" sz="1900" dirty="0" smtClean="0"/>
              <a:t>Horse owners asked </a:t>
            </a:r>
            <a:r>
              <a:rPr lang="en-AU" sz="1900" dirty="0"/>
              <a:t>to have their say about the possible introduction of mandatory identification for all horses in NSW</a:t>
            </a:r>
            <a:r>
              <a:rPr lang="en-AU" sz="1900" dirty="0" smtClean="0"/>
              <a:t>.</a:t>
            </a:r>
          </a:p>
          <a:p>
            <a:r>
              <a:rPr lang="en-AU" sz="1900" dirty="0" smtClean="0"/>
              <a:t>NSW </a:t>
            </a:r>
            <a:r>
              <a:rPr lang="en-AU" sz="1900" dirty="0"/>
              <a:t>DPI </a:t>
            </a:r>
            <a:r>
              <a:rPr lang="en-AU" sz="1900" dirty="0" smtClean="0"/>
              <a:t>seeking feedback </a:t>
            </a:r>
            <a:r>
              <a:rPr lang="en-AU" sz="1900" dirty="0"/>
              <a:t>via a short </a:t>
            </a:r>
            <a:r>
              <a:rPr lang="en-AU" sz="1900" u="sng" dirty="0">
                <a:hlinkClick r:id="rId3" tooltip="Redirects to external website"/>
              </a:rPr>
              <a:t>online survey</a:t>
            </a:r>
            <a:r>
              <a:rPr lang="en-AU" sz="1900" dirty="0"/>
              <a:t> to gauge interest and support for a simple NSW horse identification scheme</a:t>
            </a:r>
            <a:r>
              <a:rPr lang="en-AU" sz="1800" dirty="0" smtClean="0"/>
              <a:t>.</a:t>
            </a:r>
          </a:p>
          <a:p>
            <a:endParaRPr lang="en-AU" sz="1600" dirty="0"/>
          </a:p>
          <a:p>
            <a:r>
              <a:rPr lang="en-AU" sz="2000" dirty="0" smtClean="0"/>
              <a:t>2243 responses received.</a:t>
            </a:r>
            <a:endParaRPr lang="en-AU" sz="2000" dirty="0"/>
          </a:p>
        </p:txBody>
      </p:sp>
      <p:sp>
        <p:nvSpPr>
          <p:cNvPr id="3" name="Title 2"/>
          <p:cNvSpPr>
            <a:spLocks noGrp="1"/>
          </p:cNvSpPr>
          <p:nvPr>
            <p:ph type="title"/>
          </p:nvPr>
        </p:nvSpPr>
        <p:spPr>
          <a:xfrm>
            <a:off x="499900" y="756746"/>
            <a:ext cx="4723742" cy="2039006"/>
          </a:xfrm>
        </p:spPr>
        <p:txBody>
          <a:bodyPr>
            <a:noAutofit/>
          </a:bodyPr>
          <a:lstStyle/>
          <a:p>
            <a:r>
              <a:rPr lang="en-AU" sz="2800" b="1" dirty="0"/>
              <a:t>Feedback sought on horse </a:t>
            </a:r>
            <a:r>
              <a:rPr lang="en-AU" sz="2800" b="1" dirty="0" smtClean="0"/>
              <a:t>identification</a:t>
            </a:r>
            <a:br>
              <a:rPr lang="en-AU" sz="2800" b="1" dirty="0" smtClean="0"/>
            </a:br>
            <a:r>
              <a:rPr lang="en-AU" sz="2800" b="1" dirty="0" smtClean="0"/>
              <a:t/>
            </a:r>
            <a:br>
              <a:rPr lang="en-AU" sz="2800" b="1" dirty="0" smtClean="0"/>
            </a:br>
            <a:r>
              <a:rPr lang="en-AU" sz="2000" b="1" dirty="0" smtClean="0"/>
              <a:t>NSW DPI survey launched 4 September 2017 and closed on 31 December.</a:t>
            </a:r>
            <a:r>
              <a:rPr lang="en-AU" sz="2000" dirty="0"/>
              <a:t/>
            </a:r>
            <a:br>
              <a:rPr lang="en-AU" sz="2000" dirty="0"/>
            </a:br>
            <a:endParaRPr lang="en-AU" sz="2000" dirty="0"/>
          </a:p>
        </p:txBody>
      </p:sp>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59366" y="2182567"/>
            <a:ext cx="2490951" cy="33642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5011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7270D7-4401-4768-A23A-932B8E55AB63}"/>
              </a:ext>
            </a:extLst>
          </p:cNvPr>
          <p:cNvSpPr>
            <a:spLocks noGrp="1"/>
          </p:cNvSpPr>
          <p:nvPr>
            <p:ph type="title"/>
          </p:nvPr>
        </p:nvSpPr>
        <p:spPr/>
        <p:txBody>
          <a:bodyPr/>
          <a:lstStyle/>
          <a:p>
            <a:r>
              <a:rPr lang="en-AU" dirty="0" smtClean="0"/>
              <a:t>Survey Q1 to Q6</a:t>
            </a:r>
            <a:endParaRPr lang="en-AU" dirty="0"/>
          </a:p>
        </p:txBody>
      </p:sp>
      <p:sp>
        <p:nvSpPr>
          <p:cNvPr id="3" name="Content Placeholder 2">
            <a:extLst>
              <a:ext uri="{FF2B5EF4-FFF2-40B4-BE49-F238E27FC236}">
                <a16:creationId xmlns:a16="http://schemas.microsoft.com/office/drawing/2014/main" id="{9FC9F59D-C10C-4B4C-9A4E-CE4A6243D9BA}"/>
              </a:ext>
            </a:extLst>
          </p:cNvPr>
          <p:cNvSpPr>
            <a:spLocks noGrp="1"/>
          </p:cNvSpPr>
          <p:nvPr>
            <p:ph idx="1"/>
          </p:nvPr>
        </p:nvSpPr>
        <p:spPr/>
        <p:txBody>
          <a:bodyPr/>
          <a:lstStyle/>
          <a:p>
            <a:r>
              <a:rPr lang="en-AU" sz="2400" dirty="0" smtClean="0"/>
              <a:t>If you are part of an association or other horse group:</a:t>
            </a:r>
          </a:p>
          <a:p>
            <a:r>
              <a:rPr lang="en-AU" sz="2400" dirty="0" smtClean="0"/>
              <a:t>What is the name of your club?</a:t>
            </a:r>
          </a:p>
          <a:p>
            <a:r>
              <a:rPr lang="en-AU" sz="2400" dirty="0" smtClean="0"/>
              <a:t>How many members and horses are there?</a:t>
            </a:r>
          </a:p>
          <a:p>
            <a:r>
              <a:rPr lang="en-AU" sz="2400" dirty="0" smtClean="0"/>
              <a:t>Are the members’ horses microchipped or otherwise identified?</a:t>
            </a:r>
          </a:p>
          <a:p>
            <a:r>
              <a:rPr lang="en-AU" sz="2400" dirty="0" smtClean="0"/>
              <a:t>Are their owner and location details recorded in a database?</a:t>
            </a:r>
          </a:p>
          <a:p>
            <a:r>
              <a:rPr lang="en-AU" sz="2400" dirty="0" smtClean="0"/>
              <a:t>What method is used to identify horses if microchips aren’t used?</a:t>
            </a:r>
          </a:p>
          <a:p>
            <a:pPr marL="457200" indent="-457200">
              <a:buFont typeface="+mj-lt"/>
              <a:buAutoNum type="arabicPeriod"/>
            </a:pPr>
            <a:endParaRPr lang="en-AU" sz="2400" dirty="0" smtClean="0"/>
          </a:p>
          <a:p>
            <a:pPr marL="285750" indent="-285750">
              <a:buFont typeface="Arial" panose="020B0604020202020204" pitchFamily="34" charset="0"/>
              <a:buChar char="•"/>
            </a:pPr>
            <a:endParaRPr lang="en-AU" sz="2400" dirty="0" smtClean="0"/>
          </a:p>
          <a:p>
            <a:pPr marL="285750" indent="-285750">
              <a:buFont typeface="Arial" panose="020B0604020202020204" pitchFamily="34" charset="0"/>
              <a:buChar char="•"/>
            </a:pPr>
            <a:endParaRPr lang="en-AU" sz="2400" dirty="0"/>
          </a:p>
        </p:txBody>
      </p:sp>
    </p:spTree>
    <p:extLst>
      <p:ext uri="{BB962C8B-B14F-4D97-AF65-F5344CB8AC3E}">
        <p14:creationId xmlns:p14="http://schemas.microsoft.com/office/powerpoint/2010/main" val="30917190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Responses</a:t>
            </a:r>
            <a:endParaRPr lang="en-AU" dirty="0"/>
          </a:p>
        </p:txBody>
      </p:sp>
      <p:sp>
        <p:nvSpPr>
          <p:cNvPr id="3" name="Content Placeholder 2"/>
          <p:cNvSpPr>
            <a:spLocks noGrp="1"/>
          </p:cNvSpPr>
          <p:nvPr>
            <p:ph idx="1"/>
          </p:nvPr>
        </p:nvSpPr>
        <p:spPr/>
        <p:txBody>
          <a:bodyPr/>
          <a:lstStyle/>
          <a:p>
            <a:r>
              <a:rPr lang="en-AU" sz="2400" dirty="0" smtClean="0"/>
              <a:t>1. 50% </a:t>
            </a:r>
            <a:r>
              <a:rPr lang="en-AU" sz="2400" dirty="0"/>
              <a:t>of respondents were member of a horse association or </a:t>
            </a:r>
            <a:r>
              <a:rPr lang="en-AU" sz="2400" dirty="0" smtClean="0"/>
              <a:t>club, e.g. ACA, ABCRA, AQHA, ASH</a:t>
            </a:r>
            <a:endParaRPr lang="en-AU" sz="2400" dirty="0"/>
          </a:p>
          <a:p>
            <a:r>
              <a:rPr lang="en-AU" sz="2400" dirty="0" smtClean="0"/>
              <a:t>2. 48% responded:  members </a:t>
            </a:r>
            <a:r>
              <a:rPr lang="en-AU" sz="2400" dirty="0"/>
              <a:t>of these clubs and their horses numbered </a:t>
            </a:r>
            <a:r>
              <a:rPr lang="en-AU" sz="2400" dirty="0" smtClean="0"/>
              <a:t>from 10 to </a:t>
            </a:r>
            <a:r>
              <a:rPr lang="en-AU" sz="2400" dirty="0"/>
              <a:t>100s </a:t>
            </a:r>
            <a:r>
              <a:rPr lang="en-AU" sz="2400" dirty="0" smtClean="0"/>
              <a:t>or 1000s</a:t>
            </a:r>
            <a:endParaRPr lang="en-AU" sz="2400" dirty="0"/>
          </a:p>
          <a:p>
            <a:r>
              <a:rPr lang="en-AU" sz="2400" dirty="0" smtClean="0"/>
              <a:t>3. 49% responded:  of those 65% </a:t>
            </a:r>
            <a:r>
              <a:rPr lang="en-AU" sz="2400" dirty="0"/>
              <a:t>of </a:t>
            </a:r>
            <a:r>
              <a:rPr lang="en-AU" sz="2400" dirty="0" smtClean="0"/>
              <a:t>the members</a:t>
            </a:r>
            <a:r>
              <a:rPr lang="en-AU" sz="2400" dirty="0"/>
              <a:t>’ horses were microchipped or identified in some other </a:t>
            </a:r>
            <a:r>
              <a:rPr lang="en-AU" sz="2400" dirty="0" smtClean="0"/>
              <a:t>way</a:t>
            </a:r>
            <a:endParaRPr lang="en-AU" sz="2400" dirty="0"/>
          </a:p>
          <a:p>
            <a:r>
              <a:rPr lang="en-AU" sz="2400" dirty="0" smtClean="0"/>
              <a:t>4. 48% responded: 71% of those had </a:t>
            </a:r>
            <a:r>
              <a:rPr lang="en-AU" sz="2400" dirty="0"/>
              <a:t>their horses’ owner and location already recorded in a </a:t>
            </a:r>
            <a:r>
              <a:rPr lang="en-AU" sz="2400" dirty="0" smtClean="0"/>
              <a:t>database</a:t>
            </a:r>
          </a:p>
          <a:p>
            <a:r>
              <a:rPr lang="en-AU" sz="2400" dirty="0" smtClean="0"/>
              <a:t>5. 39% responded that their horses were identified by other method:  brands, breed registration, </a:t>
            </a:r>
            <a:r>
              <a:rPr lang="en-AU" sz="2400" dirty="0" err="1" smtClean="0"/>
              <a:t>reg</a:t>
            </a:r>
            <a:r>
              <a:rPr lang="en-AU" sz="2400" dirty="0" smtClean="0"/>
              <a:t> papers, DNA, EA, freeze brands, markings, PICs, photos, </a:t>
            </a:r>
          </a:p>
          <a:p>
            <a:pPr marL="285750" indent="-285750">
              <a:buFont typeface="Arial" panose="020B0604020202020204" pitchFamily="34" charset="0"/>
              <a:buChar char="•"/>
            </a:pPr>
            <a:endParaRPr lang="en-AU" sz="2400" dirty="0"/>
          </a:p>
          <a:p>
            <a:endParaRPr lang="en-AU" dirty="0"/>
          </a:p>
        </p:txBody>
      </p:sp>
    </p:spTree>
    <p:extLst>
      <p:ext uri="{BB962C8B-B14F-4D97-AF65-F5344CB8AC3E}">
        <p14:creationId xmlns:p14="http://schemas.microsoft.com/office/powerpoint/2010/main" val="8275452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Survey </a:t>
            </a:r>
            <a:r>
              <a:rPr lang="en-AU" dirty="0" smtClean="0"/>
              <a:t>Q6 </a:t>
            </a:r>
            <a:endParaRPr lang="en-AU" dirty="0"/>
          </a:p>
        </p:txBody>
      </p:sp>
      <p:sp>
        <p:nvSpPr>
          <p:cNvPr id="3" name="Content Placeholder 2"/>
          <p:cNvSpPr>
            <a:spLocks noGrp="1"/>
          </p:cNvSpPr>
          <p:nvPr>
            <p:ph idx="1"/>
          </p:nvPr>
        </p:nvSpPr>
        <p:spPr>
          <a:xfrm>
            <a:off x="536029" y="1177159"/>
            <a:ext cx="3331778" cy="5223641"/>
          </a:xfrm>
        </p:spPr>
        <p:txBody>
          <a:bodyPr/>
          <a:lstStyle/>
          <a:p>
            <a:r>
              <a:rPr lang="en-AU" sz="2400" dirty="0" smtClean="0"/>
              <a:t>As a horse owner how many horses do you own or have under your management?</a:t>
            </a:r>
          </a:p>
          <a:p>
            <a:endParaRPr lang="en-AU" sz="2400" dirty="0"/>
          </a:p>
          <a:p>
            <a:r>
              <a:rPr lang="en-AU" sz="2400" dirty="0" smtClean="0"/>
              <a:t>93% response. </a:t>
            </a:r>
          </a:p>
          <a:p>
            <a:endParaRPr lang="en-AU" sz="2400" dirty="0" smtClean="0"/>
          </a:p>
          <a:p>
            <a:r>
              <a:rPr lang="en-AU" sz="2400" dirty="0" smtClean="0"/>
              <a:t>Number of horses under survey respondents’ management ranged from one, to 30, 300 to &gt;10,000 </a:t>
            </a:r>
          </a:p>
          <a:p>
            <a:endParaRPr lang="en-AU" sz="2400" dirty="0"/>
          </a:p>
          <a:p>
            <a:endParaRPr lang="en-AU" sz="2400"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93931" y="2029967"/>
            <a:ext cx="4919250" cy="3172917"/>
          </a:xfrm>
          <a:prstGeom prst="rect">
            <a:avLst/>
          </a:prstGeom>
        </p:spPr>
      </p:pic>
    </p:spTree>
    <p:extLst>
      <p:ext uri="{BB962C8B-B14F-4D97-AF65-F5344CB8AC3E}">
        <p14:creationId xmlns:p14="http://schemas.microsoft.com/office/powerpoint/2010/main" val="35282763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Survey Q7</a:t>
            </a:r>
            <a:endParaRPr lang="en-AU" dirty="0"/>
          </a:p>
        </p:txBody>
      </p:sp>
      <p:sp>
        <p:nvSpPr>
          <p:cNvPr id="3" name="Content Placeholder 2"/>
          <p:cNvSpPr>
            <a:spLocks noGrp="1"/>
          </p:cNvSpPr>
          <p:nvPr>
            <p:ph idx="1"/>
          </p:nvPr>
        </p:nvSpPr>
        <p:spPr>
          <a:xfrm>
            <a:off x="488735" y="1369902"/>
            <a:ext cx="8039100" cy="4957326"/>
          </a:xfrm>
        </p:spPr>
        <p:txBody>
          <a:bodyPr/>
          <a:lstStyle/>
          <a:p>
            <a:r>
              <a:rPr lang="en-AU" sz="2400" dirty="0" smtClean="0"/>
              <a:t>93% response </a:t>
            </a:r>
            <a:r>
              <a:rPr lang="en-AU" sz="2400" dirty="0"/>
              <a:t>to…Why do you own or have a horse or horses?</a:t>
            </a:r>
          </a:p>
          <a:p>
            <a:endParaRPr lang="en-AU" sz="2400" dirty="0" smtClean="0"/>
          </a:p>
          <a:p>
            <a:endParaRPr lang="en-AU" sz="2400"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2998" y="2165130"/>
            <a:ext cx="6370574" cy="4200069"/>
          </a:xfrm>
          <a:prstGeom prst="rect">
            <a:avLst/>
          </a:prstGeom>
        </p:spPr>
      </p:pic>
    </p:spTree>
    <p:extLst>
      <p:ext uri="{BB962C8B-B14F-4D97-AF65-F5344CB8AC3E}">
        <p14:creationId xmlns:p14="http://schemas.microsoft.com/office/powerpoint/2010/main" val="37550664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Response Q8</a:t>
            </a:r>
            <a:endParaRPr lang="en-AU" dirty="0"/>
          </a:p>
        </p:txBody>
      </p:sp>
      <p:sp>
        <p:nvSpPr>
          <p:cNvPr id="3" name="Content Placeholder 2"/>
          <p:cNvSpPr>
            <a:spLocks noGrp="1"/>
          </p:cNvSpPr>
          <p:nvPr>
            <p:ph idx="1"/>
          </p:nvPr>
        </p:nvSpPr>
        <p:spPr/>
        <p:txBody>
          <a:bodyPr/>
          <a:lstStyle/>
          <a:p>
            <a:r>
              <a:rPr lang="en-AU" sz="2400" dirty="0" smtClean="0"/>
              <a:t>Would there be benefits in identifying all horses in NSW with a microchip and recording this information in one central database?</a:t>
            </a:r>
          </a:p>
          <a:p>
            <a:endParaRPr lang="en-AU" sz="2400" dirty="0"/>
          </a:p>
          <a:p>
            <a:r>
              <a:rPr lang="en-AU" sz="2400" dirty="0" smtClean="0"/>
              <a:t> - 93% response (2078 responses)</a:t>
            </a:r>
          </a:p>
          <a:p>
            <a:r>
              <a:rPr lang="en-AU" sz="2400" dirty="0" smtClean="0"/>
              <a:t> - Yes 76%</a:t>
            </a:r>
          </a:p>
          <a:p>
            <a:r>
              <a:rPr lang="en-AU" sz="2400" dirty="0"/>
              <a:t> </a:t>
            </a:r>
            <a:r>
              <a:rPr lang="en-AU" sz="2400" dirty="0" smtClean="0"/>
              <a:t>- No 24%</a:t>
            </a:r>
            <a:endParaRPr lang="en-AU" sz="2400" dirty="0"/>
          </a:p>
        </p:txBody>
      </p:sp>
    </p:spTree>
    <p:extLst>
      <p:ext uri="{BB962C8B-B14F-4D97-AF65-F5344CB8AC3E}">
        <p14:creationId xmlns:p14="http://schemas.microsoft.com/office/powerpoint/2010/main" val="30717845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Response Q9 </a:t>
            </a:r>
            <a:endParaRPr lang="en-AU" dirty="0"/>
          </a:p>
        </p:txBody>
      </p:sp>
      <p:sp>
        <p:nvSpPr>
          <p:cNvPr id="3" name="Content Placeholder 2"/>
          <p:cNvSpPr>
            <a:spLocks noGrp="1"/>
          </p:cNvSpPr>
          <p:nvPr>
            <p:ph idx="1"/>
          </p:nvPr>
        </p:nvSpPr>
        <p:spPr/>
        <p:txBody>
          <a:bodyPr/>
          <a:lstStyle/>
          <a:p>
            <a:r>
              <a:rPr lang="en-AU" sz="2400" dirty="0" smtClean="0"/>
              <a:t>Do you think registering all horses’ owner and contact details, and horse identification details, in a central database would be useful to you and your club? </a:t>
            </a:r>
          </a:p>
          <a:p>
            <a:endParaRPr lang="en-AU" sz="2400" dirty="0"/>
          </a:p>
          <a:p>
            <a:r>
              <a:rPr lang="en-AU" sz="2400" dirty="0" smtClean="0"/>
              <a:t> - 90% response</a:t>
            </a:r>
          </a:p>
          <a:p>
            <a:r>
              <a:rPr lang="en-AU" sz="2400" dirty="0" smtClean="0"/>
              <a:t> - Yes 66%</a:t>
            </a:r>
          </a:p>
          <a:p>
            <a:r>
              <a:rPr lang="en-AU" sz="2400" dirty="0"/>
              <a:t> </a:t>
            </a:r>
            <a:r>
              <a:rPr lang="en-AU" sz="2400" dirty="0" smtClean="0"/>
              <a:t>- No 34% </a:t>
            </a:r>
            <a:endParaRPr lang="en-AU" sz="2400" dirty="0"/>
          </a:p>
          <a:p>
            <a:endParaRPr lang="en-AU" sz="2400" dirty="0"/>
          </a:p>
        </p:txBody>
      </p:sp>
    </p:spTree>
    <p:extLst>
      <p:ext uri="{BB962C8B-B14F-4D97-AF65-F5344CB8AC3E}">
        <p14:creationId xmlns:p14="http://schemas.microsoft.com/office/powerpoint/2010/main" val="15294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4297A6-7FEF-47C3-8552-3B9D50F7EF04}"/>
              </a:ext>
            </a:extLst>
          </p:cNvPr>
          <p:cNvSpPr>
            <a:spLocks noGrp="1"/>
          </p:cNvSpPr>
          <p:nvPr>
            <p:ph type="title"/>
          </p:nvPr>
        </p:nvSpPr>
        <p:spPr/>
        <p:txBody>
          <a:bodyPr/>
          <a:lstStyle/>
          <a:p>
            <a:r>
              <a:rPr lang="en-AU" dirty="0" smtClean="0"/>
              <a:t>Survey Q10 and Q11</a:t>
            </a:r>
            <a:endParaRPr lang="en-AU" dirty="0"/>
          </a:p>
        </p:txBody>
      </p:sp>
      <p:sp>
        <p:nvSpPr>
          <p:cNvPr id="3" name="Content Placeholder 2">
            <a:extLst>
              <a:ext uri="{FF2B5EF4-FFF2-40B4-BE49-F238E27FC236}">
                <a16:creationId xmlns:a16="http://schemas.microsoft.com/office/drawing/2014/main" id="{85D1E6F3-D6A7-4E56-B185-49ABFC3F3515}"/>
              </a:ext>
            </a:extLst>
          </p:cNvPr>
          <p:cNvSpPr>
            <a:spLocks noGrp="1"/>
          </p:cNvSpPr>
          <p:nvPr>
            <p:ph idx="13"/>
          </p:nvPr>
        </p:nvSpPr>
        <p:spPr>
          <a:xfrm>
            <a:off x="552450" y="1435100"/>
            <a:ext cx="3136681" cy="4741863"/>
          </a:xfrm>
        </p:spPr>
        <p:txBody>
          <a:bodyPr/>
          <a:lstStyle/>
          <a:p>
            <a:r>
              <a:rPr lang="en-AU" sz="2000" dirty="0"/>
              <a:t>Should it be compulsory for all </a:t>
            </a:r>
            <a:r>
              <a:rPr lang="en-AU" sz="2000" dirty="0" smtClean="0"/>
              <a:t>horses in NSW </a:t>
            </a:r>
            <a:r>
              <a:rPr lang="en-AU" sz="2000" dirty="0"/>
              <a:t>to be microchipped or identified in some other way</a:t>
            </a:r>
            <a:r>
              <a:rPr lang="en-AU" sz="2000" dirty="0" smtClean="0"/>
              <a:t>? (92% responded)</a:t>
            </a:r>
          </a:p>
          <a:p>
            <a:r>
              <a:rPr lang="en-AU" dirty="0" smtClean="0"/>
              <a:t> - Yes 68% </a:t>
            </a:r>
          </a:p>
          <a:p>
            <a:endParaRPr lang="en-AU" dirty="0"/>
          </a:p>
          <a:p>
            <a:r>
              <a:rPr lang="en-AU" sz="2000" dirty="0"/>
              <a:t>Should it be compulsory for all horses, </a:t>
            </a:r>
            <a:r>
              <a:rPr lang="en-AU" sz="2000" b="1" dirty="0"/>
              <a:t>nationally</a:t>
            </a:r>
            <a:r>
              <a:rPr lang="en-AU" sz="2000" dirty="0"/>
              <a:t>, to be </a:t>
            </a:r>
            <a:r>
              <a:rPr lang="en-AU" sz="2000" b="1" dirty="0"/>
              <a:t>microchipped</a:t>
            </a:r>
            <a:r>
              <a:rPr lang="en-AU" sz="2000" dirty="0"/>
              <a:t> or identified in some other way</a:t>
            </a:r>
            <a:r>
              <a:rPr lang="en-AU" sz="2000" dirty="0" smtClean="0"/>
              <a:t>? (92% responded)</a:t>
            </a:r>
            <a:endParaRPr lang="en-AU" sz="2000" dirty="0"/>
          </a:p>
          <a:p>
            <a:r>
              <a:rPr lang="en-AU" dirty="0" smtClean="0"/>
              <a:t> - Yes 68%</a:t>
            </a:r>
            <a:endParaRPr lang="en-AU" dirty="0"/>
          </a:p>
          <a:p>
            <a:endParaRPr lang="en-AU" dirty="0"/>
          </a:p>
        </p:txBody>
      </p:sp>
      <p:pic>
        <p:nvPicPr>
          <p:cNvPr id="5" name="Content Placeholder 4"/>
          <p:cNvPicPr>
            <a:picLocks noGrp="1" noChangeAspect="1"/>
          </p:cNvPicPr>
          <p:nvPr>
            <p:ph idx="14"/>
          </p:nvPr>
        </p:nvPicPr>
        <p:blipFill>
          <a:blip r:embed="rId3">
            <a:extLst>
              <a:ext uri="{28A0092B-C50C-407E-A947-70E740481C1C}">
                <a14:useLocalDpi xmlns:a14="http://schemas.microsoft.com/office/drawing/2010/main" val="0"/>
              </a:ext>
            </a:extLst>
          </a:blip>
          <a:stretch>
            <a:fillRect/>
          </a:stretch>
        </p:blipFill>
        <p:spPr>
          <a:xfrm>
            <a:off x="4019057" y="1632525"/>
            <a:ext cx="4683509" cy="4188220"/>
          </a:xfrm>
        </p:spPr>
      </p:pic>
    </p:spTree>
    <p:extLst>
      <p:ext uri="{BB962C8B-B14F-4D97-AF65-F5344CB8AC3E}">
        <p14:creationId xmlns:p14="http://schemas.microsoft.com/office/powerpoint/2010/main" val="35570580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Survey Q12 , Q13 and Q14</a:t>
            </a:r>
            <a:endParaRPr lang="en-AU" dirty="0"/>
          </a:p>
        </p:txBody>
      </p:sp>
      <p:sp>
        <p:nvSpPr>
          <p:cNvPr id="3" name="Content Placeholder 2"/>
          <p:cNvSpPr>
            <a:spLocks noGrp="1"/>
          </p:cNvSpPr>
          <p:nvPr>
            <p:ph idx="1"/>
          </p:nvPr>
        </p:nvSpPr>
        <p:spPr>
          <a:xfrm>
            <a:off x="493986" y="1282262"/>
            <a:ext cx="8061435" cy="5139559"/>
          </a:xfrm>
        </p:spPr>
        <p:txBody>
          <a:bodyPr/>
          <a:lstStyle/>
          <a:p>
            <a:r>
              <a:rPr lang="en-AU" sz="2400" dirty="0" smtClean="0"/>
              <a:t>Would a NSW or national registration database be more suitable?</a:t>
            </a:r>
          </a:p>
          <a:p>
            <a:pPr marL="342900" indent="-342900">
              <a:buFont typeface="Arial" panose="020B0604020202020204" pitchFamily="34" charset="0"/>
              <a:buChar char="•"/>
            </a:pPr>
            <a:r>
              <a:rPr lang="en-AU" sz="2400" dirty="0"/>
              <a:t> </a:t>
            </a:r>
            <a:r>
              <a:rPr lang="en-AU" sz="2400" dirty="0" smtClean="0"/>
              <a:t>81% response</a:t>
            </a:r>
          </a:p>
          <a:p>
            <a:pPr marL="342900" indent="-342900">
              <a:buFont typeface="Arial" panose="020B0604020202020204" pitchFamily="34" charset="0"/>
              <a:buChar char="•"/>
            </a:pPr>
            <a:r>
              <a:rPr lang="en-AU" sz="2400" dirty="0"/>
              <a:t> </a:t>
            </a:r>
            <a:r>
              <a:rPr lang="en-AU" sz="2400" dirty="0" smtClean="0"/>
              <a:t>NSW 9%</a:t>
            </a:r>
          </a:p>
          <a:p>
            <a:pPr marL="342900" indent="-342900">
              <a:buFont typeface="Arial" panose="020B0604020202020204" pitchFamily="34" charset="0"/>
              <a:buChar char="•"/>
            </a:pPr>
            <a:r>
              <a:rPr lang="en-AU" sz="2400" dirty="0"/>
              <a:t> </a:t>
            </a:r>
            <a:r>
              <a:rPr lang="en-AU" sz="2400" dirty="0" smtClean="0"/>
              <a:t>National database 91%</a:t>
            </a:r>
          </a:p>
          <a:p>
            <a:endParaRPr lang="en-AU" sz="2400" dirty="0" smtClean="0"/>
          </a:p>
          <a:p>
            <a:r>
              <a:rPr lang="en-AU" sz="2400" dirty="0" smtClean="0"/>
              <a:t>Should the database be updated by the horse’s owner:  (91% response)</a:t>
            </a:r>
          </a:p>
          <a:p>
            <a:r>
              <a:rPr lang="en-AU" sz="2400" dirty="0"/>
              <a:t> </a:t>
            </a:r>
            <a:r>
              <a:rPr lang="en-AU" sz="2400" dirty="0" smtClean="0"/>
              <a:t>- every time it changes its primary residence?    Yes 70%</a:t>
            </a:r>
          </a:p>
          <a:p>
            <a:endParaRPr lang="en-AU" sz="2400" dirty="0" smtClean="0"/>
          </a:p>
          <a:p>
            <a:r>
              <a:rPr lang="en-AU" sz="2400" dirty="0"/>
              <a:t> </a:t>
            </a:r>
            <a:r>
              <a:rPr lang="en-AU" sz="2400" dirty="0" smtClean="0"/>
              <a:t>- every time its ownership changes?     Yes 68%</a:t>
            </a:r>
            <a:endParaRPr lang="en-AU" sz="2400" dirty="0"/>
          </a:p>
        </p:txBody>
      </p:sp>
    </p:spTree>
    <p:extLst>
      <p:ext uri="{BB962C8B-B14F-4D97-AF65-F5344CB8AC3E}">
        <p14:creationId xmlns:p14="http://schemas.microsoft.com/office/powerpoint/2010/main" val="15754922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Survey Q15 and Q 16</a:t>
            </a:r>
            <a:endParaRPr lang="en-AU" dirty="0"/>
          </a:p>
        </p:txBody>
      </p:sp>
      <p:sp>
        <p:nvSpPr>
          <p:cNvPr id="3" name="Content Placeholder 2"/>
          <p:cNvSpPr>
            <a:spLocks noGrp="1"/>
          </p:cNvSpPr>
          <p:nvPr>
            <p:ph idx="1"/>
          </p:nvPr>
        </p:nvSpPr>
        <p:spPr/>
        <p:txBody>
          <a:bodyPr/>
          <a:lstStyle/>
          <a:p>
            <a:r>
              <a:rPr lang="en-AU" sz="2400" dirty="0" smtClean="0"/>
              <a:t>Would the cost of identifying your horse plus a small database registration fee be an impediment to the roll out of a horse identification scheme?</a:t>
            </a:r>
          </a:p>
          <a:p>
            <a:pPr marL="342900" indent="-342900">
              <a:buFont typeface="Arial" panose="020B0604020202020204" pitchFamily="34" charset="0"/>
              <a:buChar char="•"/>
            </a:pPr>
            <a:r>
              <a:rPr lang="en-AU" sz="2400" dirty="0"/>
              <a:t> </a:t>
            </a:r>
            <a:r>
              <a:rPr lang="en-AU" sz="2400" dirty="0" smtClean="0"/>
              <a:t>93% response</a:t>
            </a:r>
          </a:p>
          <a:p>
            <a:pPr marL="342900" indent="-342900">
              <a:buFont typeface="Arial" panose="020B0604020202020204" pitchFamily="34" charset="0"/>
              <a:buChar char="•"/>
            </a:pPr>
            <a:r>
              <a:rPr lang="en-AU" sz="2400" dirty="0"/>
              <a:t> </a:t>
            </a:r>
            <a:r>
              <a:rPr lang="en-AU" sz="2400" dirty="0" smtClean="0"/>
              <a:t>Yes 69%  /   No 31%</a:t>
            </a:r>
          </a:p>
          <a:p>
            <a:endParaRPr lang="en-AU" sz="2400" dirty="0"/>
          </a:p>
          <a:p>
            <a:r>
              <a:rPr lang="en-AU" sz="2400" dirty="0" smtClean="0"/>
              <a:t>Would an online event register be a suitable alternative to a national registration database?</a:t>
            </a:r>
          </a:p>
          <a:p>
            <a:pPr marL="342900" indent="-342900">
              <a:buFont typeface="Arial" panose="020B0604020202020204" pitchFamily="34" charset="0"/>
              <a:buChar char="•"/>
            </a:pPr>
            <a:r>
              <a:rPr lang="en-AU" sz="2400" dirty="0"/>
              <a:t> </a:t>
            </a:r>
            <a:r>
              <a:rPr lang="en-AU" sz="2400" dirty="0" smtClean="0"/>
              <a:t>91% response</a:t>
            </a:r>
          </a:p>
          <a:p>
            <a:pPr marL="342900" indent="-342900">
              <a:buFont typeface="Arial" panose="020B0604020202020204" pitchFamily="34" charset="0"/>
              <a:buChar char="•"/>
            </a:pPr>
            <a:r>
              <a:rPr lang="en-AU" sz="2400" dirty="0"/>
              <a:t> </a:t>
            </a:r>
            <a:r>
              <a:rPr lang="en-AU" sz="2400" dirty="0" smtClean="0"/>
              <a:t>Yes 32%  /  No 68%</a:t>
            </a:r>
            <a:endParaRPr lang="en-AU" sz="2400" dirty="0"/>
          </a:p>
        </p:txBody>
      </p:sp>
    </p:spTree>
    <p:extLst>
      <p:ext uri="{BB962C8B-B14F-4D97-AF65-F5344CB8AC3E}">
        <p14:creationId xmlns:p14="http://schemas.microsoft.com/office/powerpoint/2010/main" val="27850021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1C5D703-D6C1-45BB-87B4-251AEDD12417}"/>
              </a:ext>
            </a:extLst>
          </p:cNvPr>
          <p:cNvSpPr>
            <a:spLocks noGrp="1"/>
          </p:cNvSpPr>
          <p:nvPr>
            <p:ph type="title"/>
          </p:nvPr>
        </p:nvSpPr>
        <p:spPr>
          <a:xfrm>
            <a:off x="552450" y="365125"/>
            <a:ext cx="8039100" cy="780503"/>
          </a:xfrm>
        </p:spPr>
        <p:txBody>
          <a:bodyPr/>
          <a:lstStyle/>
          <a:p>
            <a:r>
              <a:rPr lang="en-AU" sz="2400" smtClean="0"/>
              <a:t>Q17 </a:t>
            </a:r>
            <a:r>
              <a:rPr lang="en-AU" sz="2400" dirty="0" smtClean="0"/>
              <a:t>general survey comments</a:t>
            </a:r>
            <a:endParaRPr lang="en-AU" sz="2400" dirty="0"/>
          </a:p>
        </p:txBody>
      </p:sp>
      <p:sp>
        <p:nvSpPr>
          <p:cNvPr id="4" name="Content Placeholder 3">
            <a:extLst>
              <a:ext uri="{FF2B5EF4-FFF2-40B4-BE49-F238E27FC236}">
                <a16:creationId xmlns:a16="http://schemas.microsoft.com/office/drawing/2014/main" id="{2F0B5F93-80EA-41E4-9399-A97CAE701D0D}"/>
              </a:ext>
            </a:extLst>
          </p:cNvPr>
          <p:cNvSpPr>
            <a:spLocks noGrp="1"/>
          </p:cNvSpPr>
          <p:nvPr>
            <p:ph idx="1"/>
          </p:nvPr>
        </p:nvSpPr>
        <p:spPr>
          <a:xfrm>
            <a:off x="483475" y="1147443"/>
            <a:ext cx="4018558" cy="5305909"/>
          </a:xfrm>
        </p:spPr>
        <p:txBody>
          <a:bodyPr/>
          <a:lstStyle/>
          <a:p>
            <a:pPr marL="285750" indent="-285750">
              <a:buFont typeface="Arial" panose="020B0604020202020204" pitchFamily="34" charset="0"/>
              <a:buChar char="•"/>
            </a:pPr>
            <a:r>
              <a:rPr lang="en-AU" dirty="0" smtClean="0">
                <a:latin typeface="+mn-lt"/>
              </a:rPr>
              <a:t>Great idea to keep track of horses</a:t>
            </a:r>
          </a:p>
          <a:p>
            <a:pPr marL="285750" indent="-285750">
              <a:buFont typeface="Arial" panose="020B0604020202020204" pitchFamily="34" charset="0"/>
              <a:buChar char="•"/>
            </a:pPr>
            <a:r>
              <a:rPr lang="en-AU" dirty="0" smtClean="0">
                <a:latin typeface="+mn-lt"/>
              </a:rPr>
              <a:t>Should be part of responsible horse ownership</a:t>
            </a:r>
          </a:p>
          <a:p>
            <a:pPr marL="285750" indent="-285750">
              <a:buFont typeface="Arial" panose="020B0604020202020204" pitchFamily="34" charset="0"/>
              <a:buChar char="•"/>
            </a:pPr>
            <a:r>
              <a:rPr lang="en-AU" dirty="0" smtClean="0">
                <a:latin typeface="+mn-lt"/>
              </a:rPr>
              <a:t>Central database long overdue</a:t>
            </a:r>
          </a:p>
          <a:p>
            <a:pPr marL="285750" indent="-285750">
              <a:buFont typeface="Arial" panose="020B0604020202020204" pitchFamily="34" charset="0"/>
              <a:buChar char="•"/>
            </a:pPr>
            <a:r>
              <a:rPr lang="en-AU" dirty="0" smtClean="0">
                <a:latin typeface="+mn-lt"/>
              </a:rPr>
              <a:t>Support compulsory chipping and transfer of ownership</a:t>
            </a:r>
          </a:p>
          <a:p>
            <a:pPr marL="285750" indent="-285750">
              <a:buFont typeface="Arial" panose="020B0604020202020204" pitchFamily="34" charset="0"/>
              <a:buChar char="•"/>
            </a:pPr>
            <a:r>
              <a:rPr lang="en-AU" dirty="0" smtClean="0">
                <a:latin typeface="+mn-lt"/>
              </a:rPr>
              <a:t>National scheme preferable but ok to start with states</a:t>
            </a:r>
          </a:p>
          <a:p>
            <a:pPr marL="285750" indent="-285750">
              <a:buFont typeface="Arial" panose="020B0604020202020204" pitchFamily="34" charset="0"/>
              <a:buChar char="•"/>
            </a:pPr>
            <a:r>
              <a:rPr lang="en-AU" dirty="0" smtClean="0">
                <a:latin typeface="+mn-lt"/>
              </a:rPr>
              <a:t>Can see many benefits</a:t>
            </a:r>
          </a:p>
          <a:p>
            <a:pPr marL="285750" indent="-285750">
              <a:buFont typeface="Arial" panose="020B0604020202020204" pitchFamily="34" charset="0"/>
              <a:buChar char="•"/>
            </a:pPr>
            <a:r>
              <a:rPr lang="en-AU" dirty="0" smtClean="0">
                <a:latin typeface="+mn-lt"/>
              </a:rPr>
              <a:t>Make it happen</a:t>
            </a:r>
          </a:p>
          <a:p>
            <a:pPr marL="285750" indent="-285750">
              <a:buFont typeface="Arial" panose="020B0604020202020204" pitchFamily="34" charset="0"/>
              <a:buChar char="•"/>
            </a:pPr>
            <a:r>
              <a:rPr lang="en-AU" dirty="0" smtClean="0">
                <a:latin typeface="+mn-lt"/>
              </a:rPr>
              <a:t>Good luck!</a:t>
            </a:r>
          </a:p>
          <a:p>
            <a:pPr marL="285750" indent="-285750">
              <a:buFont typeface="Arial" panose="020B0604020202020204" pitchFamily="34" charset="0"/>
              <a:buChar char="•"/>
            </a:pPr>
            <a:r>
              <a:rPr lang="en-AU" dirty="0" smtClean="0">
                <a:latin typeface="+mn-lt"/>
              </a:rPr>
              <a:t>Keep it simple</a:t>
            </a:r>
          </a:p>
          <a:p>
            <a:pPr marL="285750" indent="-285750">
              <a:buFont typeface="Arial" panose="020B0604020202020204" pitchFamily="34" charset="0"/>
              <a:buChar char="•"/>
            </a:pPr>
            <a:r>
              <a:rPr lang="en-AU" dirty="0" smtClean="0">
                <a:latin typeface="+mn-lt"/>
              </a:rPr>
              <a:t>Push it for disease outbreaks – EI!</a:t>
            </a:r>
          </a:p>
          <a:p>
            <a:pPr marL="285750" indent="-285750">
              <a:buFont typeface="Arial" panose="020B0604020202020204" pitchFamily="34" charset="0"/>
              <a:buChar char="•"/>
            </a:pPr>
            <a:r>
              <a:rPr lang="en-AU" dirty="0" smtClean="0">
                <a:latin typeface="+mn-lt"/>
              </a:rPr>
              <a:t>What about passport scheme?</a:t>
            </a:r>
          </a:p>
          <a:p>
            <a:pPr marL="285750" indent="-285750">
              <a:buFont typeface="Arial" panose="020B0604020202020204" pitchFamily="34" charset="0"/>
              <a:buChar char="•"/>
            </a:pPr>
            <a:r>
              <a:rPr lang="en-AU" dirty="0" smtClean="0">
                <a:latin typeface="+mn-lt"/>
              </a:rPr>
              <a:t>Most competition horses are chipped</a:t>
            </a:r>
          </a:p>
          <a:p>
            <a:endParaRPr lang="en-AU" dirty="0"/>
          </a:p>
        </p:txBody>
      </p:sp>
      <p:sp>
        <p:nvSpPr>
          <p:cNvPr id="6" name="TextBox 5"/>
          <p:cNvSpPr txBox="1"/>
          <p:nvPr/>
        </p:nvSpPr>
        <p:spPr>
          <a:xfrm>
            <a:off x="4876801" y="1093076"/>
            <a:ext cx="4109544" cy="5355312"/>
          </a:xfrm>
          <a:prstGeom prst="rect">
            <a:avLst/>
          </a:prstGeom>
          <a:noFill/>
        </p:spPr>
        <p:txBody>
          <a:bodyPr wrap="square" rtlCol="0">
            <a:spAutoFit/>
          </a:bodyPr>
          <a:lstStyle/>
          <a:p>
            <a:pPr marL="285750" indent="-285750">
              <a:buFont typeface="Arial" panose="020B0604020202020204" pitchFamily="34" charset="0"/>
              <a:buChar char="•"/>
            </a:pPr>
            <a:r>
              <a:rPr lang="en-AU" dirty="0" smtClean="0">
                <a:latin typeface="+mn-lt"/>
                <a:ea typeface="Segoe UI" panose="020B0502040204020203" pitchFamily="34" charset="0"/>
                <a:cs typeface="Segoe UI" panose="020B0502040204020203" pitchFamily="34" charset="0"/>
              </a:rPr>
              <a:t>Government money grab</a:t>
            </a:r>
          </a:p>
          <a:p>
            <a:pPr marL="285750" indent="-285750">
              <a:buFont typeface="Arial" panose="020B0604020202020204" pitchFamily="34" charset="0"/>
              <a:buChar char="•"/>
            </a:pPr>
            <a:r>
              <a:rPr lang="en-AU" dirty="0" smtClean="0">
                <a:latin typeface="+mn-lt"/>
                <a:ea typeface="Segoe UI" panose="020B0502040204020203" pitchFamily="34" charset="0"/>
                <a:cs typeface="Segoe UI" panose="020B0502040204020203" pitchFamily="34" charset="0"/>
              </a:rPr>
              <a:t>Waste of time and money</a:t>
            </a:r>
          </a:p>
          <a:p>
            <a:pPr marL="285750" indent="-285750">
              <a:buFont typeface="Arial" panose="020B0604020202020204" pitchFamily="34" charset="0"/>
              <a:buChar char="•"/>
            </a:pPr>
            <a:r>
              <a:rPr lang="en-AU" dirty="0" smtClean="0">
                <a:latin typeface="+mn-lt"/>
                <a:ea typeface="Segoe UI" panose="020B0502040204020203" pitchFamily="34" charset="0"/>
                <a:cs typeface="Segoe UI" panose="020B0502040204020203" pitchFamily="34" charset="0"/>
              </a:rPr>
              <a:t>How do you register all the brumbies?</a:t>
            </a:r>
          </a:p>
          <a:p>
            <a:pPr marL="285750" indent="-285750">
              <a:buFont typeface="Arial" panose="020B0604020202020204" pitchFamily="34" charset="0"/>
              <a:buChar char="•"/>
            </a:pPr>
            <a:r>
              <a:rPr lang="en-AU" dirty="0" smtClean="0">
                <a:latin typeface="+mn-lt"/>
                <a:ea typeface="Segoe UI" panose="020B0502040204020203" pitchFamily="34" charset="0"/>
                <a:cs typeface="Segoe UI" panose="020B0502040204020203" pitchFamily="34" charset="0"/>
              </a:rPr>
              <a:t>How would it be policed?</a:t>
            </a:r>
          </a:p>
          <a:p>
            <a:pPr marL="285750" indent="-285750">
              <a:buFont typeface="Arial" panose="020B0604020202020204" pitchFamily="34" charset="0"/>
              <a:buChar char="•"/>
            </a:pPr>
            <a:r>
              <a:rPr lang="en-AU" dirty="0" smtClean="0">
                <a:latin typeface="+mn-lt"/>
                <a:ea typeface="Segoe UI" panose="020B0502040204020203" pitchFamily="34" charset="0"/>
                <a:cs typeface="Segoe UI" panose="020B0502040204020203" pitchFamily="34" charset="0"/>
              </a:rPr>
              <a:t>Cost is a major concern</a:t>
            </a:r>
          </a:p>
          <a:p>
            <a:pPr marL="285750" indent="-285750">
              <a:buFont typeface="Arial" panose="020B0604020202020204" pitchFamily="34" charset="0"/>
              <a:buChar char="•"/>
            </a:pPr>
            <a:r>
              <a:rPr lang="en-AU" dirty="0" smtClean="0">
                <a:latin typeface="+mn-lt"/>
                <a:ea typeface="Segoe UI" panose="020B0502040204020203" pitchFamily="34" charset="0"/>
                <a:cs typeface="Segoe UI" panose="020B0502040204020203" pitchFamily="34" charset="0"/>
              </a:rPr>
              <a:t>What about horses that never leave home?</a:t>
            </a:r>
          </a:p>
          <a:p>
            <a:pPr marL="285750" indent="-285750">
              <a:buFont typeface="Arial" panose="020B0604020202020204" pitchFamily="34" charset="0"/>
              <a:buChar char="•"/>
            </a:pPr>
            <a:r>
              <a:rPr lang="en-AU" dirty="0" smtClean="0">
                <a:latin typeface="+mn-lt"/>
                <a:ea typeface="Segoe UI" panose="020B0502040204020203" pitchFamily="34" charset="0"/>
                <a:cs typeface="Segoe UI" panose="020B0502040204020203" pitchFamily="34" charset="0"/>
              </a:rPr>
              <a:t>Already registered – don’t want to pay twice</a:t>
            </a:r>
          </a:p>
          <a:p>
            <a:pPr marL="285750" indent="-285750">
              <a:buFont typeface="Arial" panose="020B0604020202020204" pitchFamily="34" charset="0"/>
              <a:buChar char="•"/>
            </a:pPr>
            <a:r>
              <a:rPr lang="en-AU" dirty="0" smtClean="0">
                <a:latin typeface="+mn-lt"/>
                <a:ea typeface="Segoe UI" panose="020B0502040204020203" pitchFamily="34" charset="0"/>
                <a:cs typeface="Segoe UI" panose="020B0502040204020203" pitchFamily="34" charset="0"/>
              </a:rPr>
              <a:t>Add it onto NLIS and PICs – don’t create another system</a:t>
            </a:r>
          </a:p>
          <a:p>
            <a:pPr marL="285750" indent="-285750">
              <a:buFont typeface="Arial" panose="020B0604020202020204" pitchFamily="34" charset="0"/>
              <a:buChar char="•"/>
            </a:pPr>
            <a:r>
              <a:rPr lang="en-AU" dirty="0" smtClean="0">
                <a:latin typeface="+mn-lt"/>
                <a:ea typeface="Segoe UI" panose="020B0502040204020203" pitchFamily="34" charset="0"/>
                <a:cs typeface="Segoe UI" panose="020B0502040204020203" pitchFamily="34" charset="0"/>
              </a:rPr>
              <a:t>Hard to enforce</a:t>
            </a:r>
          </a:p>
          <a:p>
            <a:pPr marL="285750" indent="-285750">
              <a:buFont typeface="Arial" panose="020B0604020202020204" pitchFamily="34" charset="0"/>
              <a:buChar char="•"/>
            </a:pPr>
            <a:r>
              <a:rPr lang="en-AU" dirty="0" smtClean="0">
                <a:latin typeface="+mn-lt"/>
                <a:ea typeface="Segoe UI" panose="020B0502040204020203" pitchFamily="34" charset="0"/>
                <a:cs typeface="Segoe UI" panose="020B0502040204020203" pitchFamily="34" charset="0"/>
              </a:rPr>
              <a:t>I’m not computer literate</a:t>
            </a:r>
          </a:p>
          <a:p>
            <a:pPr marL="285750" indent="-285750">
              <a:buFont typeface="Arial" panose="020B0604020202020204" pitchFamily="34" charset="0"/>
              <a:buChar char="•"/>
            </a:pPr>
            <a:r>
              <a:rPr lang="en-AU" dirty="0" err="1" smtClean="0">
                <a:latin typeface="+mn-lt"/>
                <a:ea typeface="Segoe UI" panose="020B0502040204020203" pitchFamily="34" charset="0"/>
                <a:cs typeface="Segoe UI" panose="020B0502040204020203" pitchFamily="34" charset="0"/>
              </a:rPr>
              <a:t>Govt</a:t>
            </a:r>
            <a:r>
              <a:rPr lang="en-AU" dirty="0" smtClean="0">
                <a:latin typeface="+mn-lt"/>
                <a:ea typeface="Segoe UI" panose="020B0502040204020203" pitchFamily="34" charset="0"/>
                <a:cs typeface="Segoe UI" panose="020B0502040204020203" pitchFamily="34" charset="0"/>
              </a:rPr>
              <a:t> has no right to dictate what I have to do</a:t>
            </a:r>
          </a:p>
          <a:p>
            <a:pPr marL="285750" indent="-285750">
              <a:buFont typeface="Arial" panose="020B0604020202020204" pitchFamily="34" charset="0"/>
              <a:buChar char="•"/>
            </a:pPr>
            <a:r>
              <a:rPr lang="en-AU" dirty="0" smtClean="0">
                <a:latin typeface="+mn-lt"/>
                <a:ea typeface="Segoe UI" panose="020B0502040204020203" pitchFamily="34" charset="0"/>
                <a:cs typeface="Segoe UI" panose="020B0502040204020203" pitchFamily="34" charset="0"/>
              </a:rPr>
              <a:t>Information overload</a:t>
            </a:r>
          </a:p>
          <a:p>
            <a:pPr marL="285750" indent="-285750">
              <a:buFont typeface="Arial" panose="020B0604020202020204" pitchFamily="34" charset="0"/>
              <a:buChar char="•"/>
            </a:pPr>
            <a:r>
              <a:rPr lang="en-AU" dirty="0">
                <a:latin typeface="+mn-lt"/>
              </a:rPr>
              <a:t>Horse owners are an interesting bunch to deal </a:t>
            </a:r>
            <a:r>
              <a:rPr lang="en-AU" dirty="0" smtClean="0">
                <a:latin typeface="+mn-lt"/>
              </a:rPr>
              <a:t>with</a:t>
            </a:r>
            <a:endParaRPr lang="en-AU" dirty="0">
              <a:latin typeface="+mn-lt"/>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5347085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2450" y="365125"/>
            <a:ext cx="8039100" cy="622847"/>
          </a:xfrm>
        </p:spPr>
        <p:txBody>
          <a:bodyPr/>
          <a:lstStyle/>
          <a:p>
            <a:r>
              <a:rPr lang="en-AU" dirty="0" smtClean="0"/>
              <a:t>Conclusions and next steps</a:t>
            </a:r>
            <a:endParaRPr lang="en-AU" dirty="0"/>
          </a:p>
        </p:txBody>
      </p:sp>
      <p:sp>
        <p:nvSpPr>
          <p:cNvPr id="3" name="Content Placeholder 2"/>
          <p:cNvSpPr>
            <a:spLocks noGrp="1"/>
          </p:cNvSpPr>
          <p:nvPr>
            <p:ph idx="1"/>
          </p:nvPr>
        </p:nvSpPr>
        <p:spPr>
          <a:xfrm>
            <a:off x="552450" y="1019503"/>
            <a:ext cx="8039100" cy="5286705"/>
          </a:xfrm>
        </p:spPr>
        <p:txBody>
          <a:bodyPr/>
          <a:lstStyle/>
          <a:p>
            <a:pPr marL="285750" indent="-285750">
              <a:buFont typeface="Arial" panose="020B0604020202020204" pitchFamily="34" charset="0"/>
              <a:buChar char="•"/>
            </a:pPr>
            <a:r>
              <a:rPr lang="en-AU" sz="1900" dirty="0"/>
              <a:t>97% of responses were from </a:t>
            </a:r>
            <a:r>
              <a:rPr lang="en-AU" sz="1900" dirty="0" smtClean="0"/>
              <a:t>individuals; </a:t>
            </a:r>
            <a:r>
              <a:rPr lang="en-AU" sz="1900" dirty="0"/>
              <a:t>not on behalf of an </a:t>
            </a:r>
            <a:r>
              <a:rPr lang="en-AU" sz="1900" dirty="0" smtClean="0"/>
              <a:t>organisation</a:t>
            </a:r>
          </a:p>
          <a:p>
            <a:pPr marL="285750" indent="-285750">
              <a:buFont typeface="Arial" panose="020B0604020202020204" pitchFamily="34" charset="0"/>
              <a:buChar char="•"/>
            </a:pPr>
            <a:r>
              <a:rPr lang="en-AU" sz="1900" dirty="0"/>
              <a:t>Pleased with number of responses (2243)</a:t>
            </a:r>
          </a:p>
          <a:p>
            <a:pPr marL="285750" indent="-285750">
              <a:buFont typeface="Arial" panose="020B0604020202020204" pitchFamily="34" charset="0"/>
              <a:buChar char="•"/>
            </a:pPr>
            <a:r>
              <a:rPr lang="en-AU" sz="1900" dirty="0" smtClean="0"/>
              <a:t>Survey questions weren’t perfect </a:t>
            </a:r>
            <a:r>
              <a:rPr lang="en-AU" sz="1900" dirty="0"/>
              <a:t>and </a:t>
            </a:r>
            <a:r>
              <a:rPr lang="en-AU" sz="1900" dirty="0" smtClean="0"/>
              <a:t>DPI would likely pose some different  questions if doing another survey</a:t>
            </a:r>
          </a:p>
          <a:p>
            <a:pPr marL="285750" indent="-285750">
              <a:buFont typeface="Arial" panose="020B0604020202020204" pitchFamily="34" charset="0"/>
              <a:buChar char="•"/>
            </a:pPr>
            <a:r>
              <a:rPr lang="en-AU" sz="1900" dirty="0" smtClean="0"/>
              <a:t>Benefits of horse identification from biosecurity perspective:</a:t>
            </a:r>
          </a:p>
          <a:p>
            <a:pPr lvl="8"/>
            <a:r>
              <a:rPr lang="en-AU" sz="1900" dirty="0"/>
              <a:t> </a:t>
            </a:r>
            <a:r>
              <a:rPr lang="en-AU" sz="1900" dirty="0" smtClean="0"/>
              <a:t>	 - traceability / reduced biosecurity risk</a:t>
            </a:r>
          </a:p>
          <a:p>
            <a:pPr lvl="8"/>
            <a:r>
              <a:rPr lang="en-AU" sz="1900" dirty="0"/>
              <a:t> </a:t>
            </a:r>
            <a:r>
              <a:rPr lang="en-AU" sz="1900" dirty="0" smtClean="0"/>
              <a:t>	 - better animal welfare</a:t>
            </a:r>
          </a:p>
          <a:p>
            <a:pPr lvl="8"/>
            <a:r>
              <a:rPr lang="en-AU" sz="1900" dirty="0"/>
              <a:t> </a:t>
            </a:r>
            <a:r>
              <a:rPr lang="en-AU" sz="1900" dirty="0" smtClean="0"/>
              <a:t>	 - less crime and theft</a:t>
            </a:r>
          </a:p>
          <a:p>
            <a:pPr lvl="8"/>
            <a:r>
              <a:rPr lang="en-AU" sz="1900" dirty="0"/>
              <a:t> </a:t>
            </a:r>
            <a:r>
              <a:rPr lang="en-AU" sz="1900" dirty="0" smtClean="0"/>
              <a:t>	 - better breeding controls</a:t>
            </a:r>
            <a:endParaRPr lang="en-AU" sz="1900" dirty="0"/>
          </a:p>
          <a:p>
            <a:pPr marL="342900" indent="-342900">
              <a:buFont typeface="Arial" panose="020B0604020202020204" pitchFamily="34" charset="0"/>
              <a:buChar char="•"/>
            </a:pPr>
            <a:r>
              <a:rPr lang="en-AU" sz="1900" dirty="0" smtClean="0"/>
              <a:t>Paper on Horse Identification and Traceability will be submitted soon to Animal Health Committee Out Of Session. All states’ Chief Veterinary Officers are members of AHC. NSW DPI next actions will be guided by the AHC response.</a:t>
            </a:r>
          </a:p>
          <a:p>
            <a:pPr marL="342900" indent="-342900">
              <a:buFont typeface="Arial" panose="020B0604020202020204" pitchFamily="34" charset="0"/>
              <a:buChar char="•"/>
            </a:pPr>
            <a:r>
              <a:rPr lang="en-AU" sz="1900" dirty="0" smtClean="0"/>
              <a:t>DPI will continue to more detailed consultation with horse groups</a:t>
            </a:r>
          </a:p>
          <a:p>
            <a:endParaRPr lang="en-AU" dirty="0"/>
          </a:p>
        </p:txBody>
      </p:sp>
    </p:spTree>
    <p:extLst>
      <p:ext uri="{BB962C8B-B14F-4D97-AF65-F5344CB8AC3E}">
        <p14:creationId xmlns:p14="http://schemas.microsoft.com/office/powerpoint/2010/main" val="30642640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Any questions?</a:t>
            </a:r>
            <a:endParaRPr lang="en-AU"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376856" y="1240221"/>
            <a:ext cx="6430123" cy="3926688"/>
          </a:xfrm>
        </p:spPr>
      </p:pic>
    </p:spTree>
    <p:extLst>
      <p:ext uri="{BB962C8B-B14F-4D97-AF65-F5344CB8AC3E}">
        <p14:creationId xmlns:p14="http://schemas.microsoft.com/office/powerpoint/2010/main" val="2290243068"/>
      </p:ext>
    </p:extLst>
  </p:cSld>
  <p:clrMapOvr>
    <a:masterClrMapping/>
  </p:clrMapOvr>
</p:sld>
</file>

<file path=ppt/theme/theme1.xml><?xml version="1.0" encoding="utf-8"?>
<a:theme xmlns:a="http://schemas.openxmlformats.org/drawingml/2006/main" name="DPI-PowerPoint-presentation-template (1)">
  <a:themeElements>
    <a:clrScheme name="dpi-template-theme-colours">
      <a:dk1>
        <a:sysClr val="windowText" lastClr="000000"/>
      </a:dk1>
      <a:lt1>
        <a:srgbClr val="FFFFFF"/>
      </a:lt1>
      <a:dk2>
        <a:srgbClr val="3A4C62"/>
      </a:dk2>
      <a:lt2>
        <a:srgbClr val="FFFFFF"/>
      </a:lt2>
      <a:accent1>
        <a:srgbClr val="276ABB"/>
      </a:accent1>
      <a:accent2>
        <a:srgbClr val="31B6FD"/>
      </a:accent2>
      <a:accent3>
        <a:srgbClr val="B0D8B5"/>
      </a:accent3>
      <a:accent4>
        <a:srgbClr val="8BB022"/>
      </a:accent4>
      <a:accent5>
        <a:srgbClr val="F7D03F"/>
      </a:accent5>
      <a:accent6>
        <a:srgbClr val="05E9FB"/>
      </a:accent6>
      <a:hlink>
        <a:srgbClr val="0075EA"/>
      </a:hlink>
      <a:folHlink>
        <a:srgbClr val="5EAEFF"/>
      </a:folHlink>
    </a:clrScheme>
    <a:fontScheme name="dpi">
      <a:majorFont>
        <a:latin typeface="Segoe UI Semibold"/>
        <a:ea typeface=""/>
        <a:cs typeface=""/>
      </a:majorFont>
      <a:minorFont>
        <a:latin typeface="Segoe UI Semibol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PI-Powerpoint template" id="{C85B82DA-95B8-4CBC-8A97-B2EFDFDB0292}" vid="{D55A1C44-5959-4DDA-A83B-1049FB2050C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DPI-PowerPoint-presentation-template (1)</Template>
  <TotalTime>539</TotalTime>
  <Words>931</Words>
  <Application>Microsoft Office PowerPoint</Application>
  <PresentationFormat>On-screen Show (4:3)</PresentationFormat>
  <Paragraphs>134</Paragraphs>
  <Slides>15</Slides>
  <Notes>15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vt:lpstr>
      <vt:lpstr>Calibri</vt:lpstr>
      <vt:lpstr>Lato</vt:lpstr>
      <vt:lpstr>Lato Heavy</vt:lpstr>
      <vt:lpstr>Segoe UI</vt:lpstr>
      <vt:lpstr>Segoe UI Semibold</vt:lpstr>
      <vt:lpstr>Wingdings</vt:lpstr>
      <vt:lpstr>DPI-PowerPoint-presentation-template (1)</vt:lpstr>
      <vt:lpstr>People Horses Culture  Morphettville, South Australia  24 May 2018</vt:lpstr>
      <vt:lpstr>Origins of horse survey</vt:lpstr>
      <vt:lpstr>Feedback sought on horse identification  NSW DPI survey launched 4 September 2017 and closed on 31 December. </vt:lpstr>
      <vt:lpstr>Survey Q1 to Q6</vt:lpstr>
      <vt:lpstr>Responses</vt:lpstr>
      <vt:lpstr>Survey Q6 </vt:lpstr>
      <vt:lpstr>Survey Q7</vt:lpstr>
      <vt:lpstr>Response Q8</vt:lpstr>
      <vt:lpstr>Response Q9 </vt:lpstr>
      <vt:lpstr>Survey Q10 and Q11</vt:lpstr>
      <vt:lpstr>Survey Q12 , Q13 and Q14</vt:lpstr>
      <vt:lpstr>Survey Q15 and Q 16</vt:lpstr>
      <vt:lpstr>Q17 general survey comments</vt:lpstr>
      <vt:lpstr>Conclusions and next steps</vt:lpstr>
      <vt:lpstr>Any questions?</vt:lpstr>
    </vt:vector>
  </TitlesOfParts>
  <Manager>NSW DPI</Manager>
  <Company>NSW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People Horses Culture  Morphetville  24 May 2018</dc:title>
  <dc:subject>general</dc:subject>
  <dc:creator>NSW Government User</dc:creator>
  <cp:keywords>nsw department of primary industries</cp:keywords>
  <cp:lastModifiedBy>Cath Gaudron</cp:lastModifiedBy>
  <cp:revision>53</cp:revision>
  <cp:lastPrinted>2018-05-21T01:18:02Z</cp:lastPrinted>
  <dcterms:created xsi:type="dcterms:W3CDTF">2018-05-10T06:41:41Z</dcterms:created>
  <dcterms:modified xsi:type="dcterms:W3CDTF">2018-06-26T07:18:48Z</dcterms:modified>
</cp:coreProperties>
</file>